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7"/>
  </p:notesMasterIdLst>
  <p:sldIdLst>
    <p:sldId id="264" r:id="rId2"/>
    <p:sldId id="257" r:id="rId3"/>
    <p:sldId id="258" r:id="rId4"/>
    <p:sldId id="260" r:id="rId5"/>
    <p:sldId id="263" r:id="rId6"/>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5519" autoAdjust="0"/>
  </p:normalViewPr>
  <p:slideViewPr>
    <p:cSldViewPr snapToGrid="0">
      <p:cViewPr varScale="1">
        <p:scale>
          <a:sx n="113" d="100"/>
          <a:sy n="113" d="100"/>
        </p:scale>
        <p:origin x="450" y="108"/>
      </p:cViewPr>
      <p:guideLst/>
    </p:cSldViewPr>
  </p:slideViewPr>
  <p:outlineViewPr>
    <p:cViewPr>
      <p:scale>
        <a:sx n="33" d="100"/>
        <a:sy n="33" d="100"/>
      </p:scale>
      <p:origin x="0" y="-979"/>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2526F2-0CFA-4CD4-87F5-D4AC8024FFD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7390EEEB-7E63-4260-80C5-15B821010EDD}">
      <dgm:prSet phldrT="[テキスト]" custT="1"/>
      <dgm:spPr/>
      <dgm:t>
        <a:bodyPr/>
        <a:lstStyle/>
        <a:p>
          <a:r>
            <a:rPr kumimoji="1" lang="en-US" altLang="ja-JP" sz="4000" dirty="0"/>
            <a:t>A</a:t>
          </a:r>
          <a:r>
            <a:rPr kumimoji="1" lang="ja-JP" altLang="en-US" sz="4000" dirty="0"/>
            <a:t>社</a:t>
          </a:r>
        </a:p>
      </dgm:t>
    </dgm:pt>
    <dgm:pt modelId="{9700B622-F6F0-41E8-9C22-A4B67727C905}" type="parTrans" cxnId="{0A6C2B36-CD8C-4BC4-92C4-47F3C7F3B0AE}">
      <dgm:prSet/>
      <dgm:spPr/>
      <dgm:t>
        <a:bodyPr/>
        <a:lstStyle/>
        <a:p>
          <a:endParaRPr kumimoji="1" lang="ja-JP" altLang="en-US"/>
        </a:p>
      </dgm:t>
    </dgm:pt>
    <dgm:pt modelId="{BB580BBD-6D4C-423F-87EA-535882D86AD8}" type="sibTrans" cxnId="{0A6C2B36-CD8C-4BC4-92C4-47F3C7F3B0AE}">
      <dgm:prSet/>
      <dgm:spPr/>
      <dgm:t>
        <a:bodyPr/>
        <a:lstStyle/>
        <a:p>
          <a:endParaRPr kumimoji="1" lang="ja-JP" altLang="en-US"/>
        </a:p>
      </dgm:t>
    </dgm:pt>
    <dgm:pt modelId="{BD96374D-177E-40AD-ADBA-D1DCFC70D4A7}">
      <dgm:prSet phldrT="[テキスト]" custT="1"/>
      <dgm:spPr/>
      <dgm:t>
        <a:bodyPr/>
        <a:lstStyle/>
        <a:p>
          <a:r>
            <a:rPr kumimoji="1" lang="en-US" altLang="ja-JP" sz="4000" dirty="0"/>
            <a:t>B</a:t>
          </a:r>
          <a:r>
            <a:rPr kumimoji="1" lang="ja-JP" altLang="en-US" sz="4000" dirty="0"/>
            <a:t>社</a:t>
          </a:r>
        </a:p>
      </dgm:t>
    </dgm:pt>
    <dgm:pt modelId="{F1039B14-7505-4E97-A2E7-89688A489931}" type="parTrans" cxnId="{2DD55D7E-F568-446A-8AD2-48186493CDB6}">
      <dgm:prSet/>
      <dgm:spPr/>
      <dgm:t>
        <a:bodyPr/>
        <a:lstStyle/>
        <a:p>
          <a:endParaRPr kumimoji="1" lang="ja-JP" altLang="en-US"/>
        </a:p>
      </dgm:t>
    </dgm:pt>
    <dgm:pt modelId="{7E93A16B-11FF-4515-8B55-A5C8C3560C46}" type="sibTrans" cxnId="{2DD55D7E-F568-446A-8AD2-48186493CDB6}">
      <dgm:prSet/>
      <dgm:spPr/>
      <dgm:t>
        <a:bodyPr/>
        <a:lstStyle/>
        <a:p>
          <a:endParaRPr kumimoji="1" lang="ja-JP" altLang="en-US"/>
        </a:p>
      </dgm:t>
    </dgm:pt>
    <dgm:pt modelId="{32BC4EAA-912F-4881-A2F6-2C5D26E97803}">
      <dgm:prSet phldrT="[テキスト]" custT="1"/>
      <dgm:spPr/>
      <dgm:t>
        <a:bodyPr/>
        <a:lstStyle/>
        <a:p>
          <a:r>
            <a:rPr kumimoji="1" lang="en-US" altLang="ja-JP" sz="4000" dirty="0"/>
            <a:t>C</a:t>
          </a:r>
          <a:r>
            <a:rPr kumimoji="1" lang="ja-JP" altLang="en-US" sz="4000" dirty="0"/>
            <a:t>社</a:t>
          </a:r>
        </a:p>
      </dgm:t>
    </dgm:pt>
    <dgm:pt modelId="{D23CFC2A-28A8-4C27-89E8-E35B4987B381}" type="parTrans" cxnId="{02365EC3-6016-41E4-96B6-88EB9E0E2C38}">
      <dgm:prSet/>
      <dgm:spPr/>
      <dgm:t>
        <a:bodyPr/>
        <a:lstStyle/>
        <a:p>
          <a:endParaRPr kumimoji="1" lang="ja-JP" altLang="en-US"/>
        </a:p>
      </dgm:t>
    </dgm:pt>
    <dgm:pt modelId="{C0F15563-D657-4FFC-8613-2AD4717AACEB}" type="sibTrans" cxnId="{02365EC3-6016-41E4-96B6-88EB9E0E2C38}">
      <dgm:prSet/>
      <dgm:spPr/>
      <dgm:t>
        <a:bodyPr/>
        <a:lstStyle/>
        <a:p>
          <a:endParaRPr kumimoji="1" lang="ja-JP" altLang="en-US"/>
        </a:p>
      </dgm:t>
    </dgm:pt>
    <dgm:pt modelId="{489E6F42-AE67-4C50-B815-553178958C4B}">
      <dgm:prSet phldrT="[テキスト]"/>
      <dgm:spPr/>
      <dgm:t>
        <a:bodyPr/>
        <a:lstStyle/>
        <a:p>
          <a:r>
            <a:rPr kumimoji="1" lang="ja-JP" altLang="en-US" dirty="0"/>
            <a:t>消費者</a:t>
          </a:r>
        </a:p>
      </dgm:t>
    </dgm:pt>
    <dgm:pt modelId="{E354EA12-9C14-459E-921F-4949D92FFB41}" type="parTrans" cxnId="{131D9759-C5A2-463C-8296-47EF76B3BE32}">
      <dgm:prSet/>
      <dgm:spPr/>
      <dgm:t>
        <a:bodyPr/>
        <a:lstStyle/>
        <a:p>
          <a:endParaRPr kumimoji="1" lang="ja-JP" altLang="en-US"/>
        </a:p>
      </dgm:t>
    </dgm:pt>
    <dgm:pt modelId="{019B95EB-2310-4D9B-9A6B-9067BF9560B5}" type="sibTrans" cxnId="{131D9759-C5A2-463C-8296-47EF76B3BE32}">
      <dgm:prSet/>
      <dgm:spPr/>
      <dgm:t>
        <a:bodyPr/>
        <a:lstStyle/>
        <a:p>
          <a:endParaRPr kumimoji="1" lang="ja-JP" altLang="en-US"/>
        </a:p>
      </dgm:t>
    </dgm:pt>
    <dgm:pt modelId="{0DFF62A1-340B-4862-A667-840B7BFCF665}" type="pres">
      <dgm:prSet presAssocID="{5D2526F2-0CFA-4CD4-87F5-D4AC8024FFD4}" presName="Name0" presStyleCnt="0">
        <dgm:presLayoutVars>
          <dgm:dir/>
          <dgm:resizeHandles val="exact"/>
        </dgm:presLayoutVars>
      </dgm:prSet>
      <dgm:spPr/>
    </dgm:pt>
    <dgm:pt modelId="{9C77477B-0095-41AD-9753-5EBB18C71EBA}" type="pres">
      <dgm:prSet presAssocID="{7390EEEB-7E63-4260-80C5-15B821010EDD}" presName="node" presStyleLbl="node1" presStyleIdx="0" presStyleCnt="4" custScaleX="30442" custScaleY="30442" custLinFactNeighborX="-502" custLinFactNeighborY="29446">
        <dgm:presLayoutVars>
          <dgm:bulletEnabled val="1"/>
        </dgm:presLayoutVars>
      </dgm:prSet>
      <dgm:spPr/>
    </dgm:pt>
    <dgm:pt modelId="{902E30B0-6AE5-49F0-80D9-A58A420CB4B9}" type="pres">
      <dgm:prSet presAssocID="{BB580BBD-6D4C-423F-87EA-535882D86AD8}" presName="sibTrans" presStyleLbl="sibTrans2D1" presStyleIdx="0" presStyleCnt="3" custScaleX="152864" custScaleY="30676"/>
      <dgm:spPr/>
    </dgm:pt>
    <dgm:pt modelId="{86DA81D3-69C5-4CF4-9C02-50940A36DA05}" type="pres">
      <dgm:prSet presAssocID="{BB580BBD-6D4C-423F-87EA-535882D86AD8}" presName="connectorText" presStyleLbl="sibTrans2D1" presStyleIdx="0" presStyleCnt="3"/>
      <dgm:spPr/>
    </dgm:pt>
    <dgm:pt modelId="{04B62CAE-A30F-4621-8743-FFDB1DAE1799}" type="pres">
      <dgm:prSet presAssocID="{BD96374D-177E-40AD-ADBA-D1DCFC70D4A7}" presName="node" presStyleLbl="node1" presStyleIdx="1" presStyleCnt="4" custScaleX="30442" custScaleY="30442" custLinFactNeighborX="-502" custLinFactNeighborY="29323">
        <dgm:presLayoutVars>
          <dgm:bulletEnabled val="1"/>
        </dgm:presLayoutVars>
      </dgm:prSet>
      <dgm:spPr/>
    </dgm:pt>
    <dgm:pt modelId="{500D9795-DCB5-40A6-B452-E543C75A2C4E}" type="pres">
      <dgm:prSet presAssocID="{7E93A16B-11FF-4515-8B55-A5C8C3560C46}" presName="sibTrans" presStyleLbl="sibTrans2D1" presStyleIdx="1" presStyleCnt="3" custScaleX="152864" custScaleY="30676"/>
      <dgm:spPr/>
    </dgm:pt>
    <dgm:pt modelId="{2533EF70-E6D1-43FB-9A45-C2588215E3B9}" type="pres">
      <dgm:prSet presAssocID="{7E93A16B-11FF-4515-8B55-A5C8C3560C46}" presName="connectorText" presStyleLbl="sibTrans2D1" presStyleIdx="1" presStyleCnt="3"/>
      <dgm:spPr/>
    </dgm:pt>
    <dgm:pt modelId="{8C8389AA-E4B5-4139-93A6-E761F54E2495}" type="pres">
      <dgm:prSet presAssocID="{32BC4EAA-912F-4881-A2F6-2C5D26E97803}" presName="node" presStyleLbl="node1" presStyleIdx="2" presStyleCnt="4" custScaleX="30442" custScaleY="30442" custLinFactNeighborX="-502" custLinFactNeighborY="29205">
        <dgm:presLayoutVars>
          <dgm:bulletEnabled val="1"/>
        </dgm:presLayoutVars>
      </dgm:prSet>
      <dgm:spPr/>
    </dgm:pt>
    <dgm:pt modelId="{CC2A2DB6-CD6A-4D08-B49D-7CBC8DE9708C}" type="pres">
      <dgm:prSet presAssocID="{C0F15563-D657-4FFC-8613-2AD4717AACEB}" presName="sibTrans" presStyleLbl="sibTrans2D1" presStyleIdx="2" presStyleCnt="3" custScaleX="152864" custScaleY="30676"/>
      <dgm:spPr/>
    </dgm:pt>
    <dgm:pt modelId="{741FB4FC-A4CA-4AA3-90D2-F97194BAFE87}" type="pres">
      <dgm:prSet presAssocID="{C0F15563-D657-4FFC-8613-2AD4717AACEB}" presName="connectorText" presStyleLbl="sibTrans2D1" presStyleIdx="2" presStyleCnt="3"/>
      <dgm:spPr/>
    </dgm:pt>
    <dgm:pt modelId="{62F3F472-4408-4008-A7D1-F363B0B04CC9}" type="pres">
      <dgm:prSet presAssocID="{489E6F42-AE67-4C50-B815-553178958C4B}" presName="node" presStyleLbl="node1" presStyleIdx="3" presStyleCnt="4" custScaleX="30442" custScaleY="30442" custLinFactNeighborX="-502" custLinFactNeighborY="29205">
        <dgm:presLayoutVars>
          <dgm:bulletEnabled val="1"/>
        </dgm:presLayoutVars>
      </dgm:prSet>
      <dgm:spPr/>
    </dgm:pt>
  </dgm:ptLst>
  <dgm:cxnLst>
    <dgm:cxn modelId="{C346E71C-5BEF-45C9-BC79-C614DA82E3FF}" type="presOf" srcId="{5D2526F2-0CFA-4CD4-87F5-D4AC8024FFD4}" destId="{0DFF62A1-340B-4862-A667-840B7BFCF665}" srcOrd="0" destOrd="0" presId="urn:microsoft.com/office/officeart/2005/8/layout/process1"/>
    <dgm:cxn modelId="{A9575426-ACCF-4BE6-B057-4C582AB1C52C}" type="presOf" srcId="{BB580BBD-6D4C-423F-87EA-535882D86AD8}" destId="{86DA81D3-69C5-4CF4-9C02-50940A36DA05}" srcOrd="1" destOrd="0" presId="urn:microsoft.com/office/officeart/2005/8/layout/process1"/>
    <dgm:cxn modelId="{0A6C2B36-CD8C-4BC4-92C4-47F3C7F3B0AE}" srcId="{5D2526F2-0CFA-4CD4-87F5-D4AC8024FFD4}" destId="{7390EEEB-7E63-4260-80C5-15B821010EDD}" srcOrd="0" destOrd="0" parTransId="{9700B622-F6F0-41E8-9C22-A4B67727C905}" sibTransId="{BB580BBD-6D4C-423F-87EA-535882D86AD8}"/>
    <dgm:cxn modelId="{1A3BAD5E-6625-4CDA-99F7-FA025B83BB8B}" type="presOf" srcId="{32BC4EAA-912F-4881-A2F6-2C5D26E97803}" destId="{8C8389AA-E4B5-4139-93A6-E761F54E2495}" srcOrd="0" destOrd="0" presId="urn:microsoft.com/office/officeart/2005/8/layout/process1"/>
    <dgm:cxn modelId="{F2453570-A4D0-4893-9A68-1A116785207D}" type="presOf" srcId="{7E93A16B-11FF-4515-8B55-A5C8C3560C46}" destId="{2533EF70-E6D1-43FB-9A45-C2588215E3B9}" srcOrd="1" destOrd="0" presId="urn:microsoft.com/office/officeart/2005/8/layout/process1"/>
    <dgm:cxn modelId="{B6094471-D65A-4556-9E21-5B465AEEE0AB}" type="presOf" srcId="{489E6F42-AE67-4C50-B815-553178958C4B}" destId="{62F3F472-4408-4008-A7D1-F363B0B04CC9}" srcOrd="0" destOrd="0" presId="urn:microsoft.com/office/officeart/2005/8/layout/process1"/>
    <dgm:cxn modelId="{131D9759-C5A2-463C-8296-47EF76B3BE32}" srcId="{5D2526F2-0CFA-4CD4-87F5-D4AC8024FFD4}" destId="{489E6F42-AE67-4C50-B815-553178958C4B}" srcOrd="3" destOrd="0" parTransId="{E354EA12-9C14-459E-921F-4949D92FFB41}" sibTransId="{019B95EB-2310-4D9B-9A6B-9067BF9560B5}"/>
    <dgm:cxn modelId="{2DD55D7E-F568-446A-8AD2-48186493CDB6}" srcId="{5D2526F2-0CFA-4CD4-87F5-D4AC8024FFD4}" destId="{BD96374D-177E-40AD-ADBA-D1DCFC70D4A7}" srcOrd="1" destOrd="0" parTransId="{F1039B14-7505-4E97-A2E7-89688A489931}" sibTransId="{7E93A16B-11FF-4515-8B55-A5C8C3560C46}"/>
    <dgm:cxn modelId="{146520A9-C1AD-497B-BFAC-4BE33FB22CB8}" type="presOf" srcId="{C0F15563-D657-4FFC-8613-2AD4717AACEB}" destId="{CC2A2DB6-CD6A-4D08-B49D-7CBC8DE9708C}" srcOrd="0" destOrd="0" presId="urn:microsoft.com/office/officeart/2005/8/layout/process1"/>
    <dgm:cxn modelId="{2B3827AE-26D8-4D28-A798-3DF5EBCB816B}" type="presOf" srcId="{C0F15563-D657-4FFC-8613-2AD4717AACEB}" destId="{741FB4FC-A4CA-4AA3-90D2-F97194BAFE87}" srcOrd="1" destOrd="0" presId="urn:microsoft.com/office/officeart/2005/8/layout/process1"/>
    <dgm:cxn modelId="{55D0BCB1-88E3-42F6-816B-D0B063A73CD7}" type="presOf" srcId="{BD96374D-177E-40AD-ADBA-D1DCFC70D4A7}" destId="{04B62CAE-A30F-4621-8743-FFDB1DAE1799}" srcOrd="0" destOrd="0" presId="urn:microsoft.com/office/officeart/2005/8/layout/process1"/>
    <dgm:cxn modelId="{02365EC3-6016-41E4-96B6-88EB9E0E2C38}" srcId="{5D2526F2-0CFA-4CD4-87F5-D4AC8024FFD4}" destId="{32BC4EAA-912F-4881-A2F6-2C5D26E97803}" srcOrd="2" destOrd="0" parTransId="{D23CFC2A-28A8-4C27-89E8-E35B4987B381}" sibTransId="{C0F15563-D657-4FFC-8613-2AD4717AACEB}"/>
    <dgm:cxn modelId="{6E99E2E0-EEC0-4A44-846B-0E91434BFB04}" type="presOf" srcId="{7390EEEB-7E63-4260-80C5-15B821010EDD}" destId="{9C77477B-0095-41AD-9753-5EBB18C71EBA}" srcOrd="0" destOrd="0" presId="urn:microsoft.com/office/officeart/2005/8/layout/process1"/>
    <dgm:cxn modelId="{29EF37EF-55BF-4292-82B0-7D43E32C6BA9}" type="presOf" srcId="{7E93A16B-11FF-4515-8B55-A5C8C3560C46}" destId="{500D9795-DCB5-40A6-B452-E543C75A2C4E}" srcOrd="0" destOrd="0" presId="urn:microsoft.com/office/officeart/2005/8/layout/process1"/>
    <dgm:cxn modelId="{96D321FC-DF76-4602-A373-CB379E2A16C4}" type="presOf" srcId="{BB580BBD-6D4C-423F-87EA-535882D86AD8}" destId="{902E30B0-6AE5-49F0-80D9-A58A420CB4B9}" srcOrd="0" destOrd="0" presId="urn:microsoft.com/office/officeart/2005/8/layout/process1"/>
    <dgm:cxn modelId="{39C63D8D-6856-4FC7-A57E-67C0071AF201}" type="presParOf" srcId="{0DFF62A1-340B-4862-A667-840B7BFCF665}" destId="{9C77477B-0095-41AD-9753-5EBB18C71EBA}" srcOrd="0" destOrd="0" presId="urn:microsoft.com/office/officeart/2005/8/layout/process1"/>
    <dgm:cxn modelId="{3D7AEDAE-DE41-4FF0-B952-4EFF18E5D374}" type="presParOf" srcId="{0DFF62A1-340B-4862-A667-840B7BFCF665}" destId="{902E30B0-6AE5-49F0-80D9-A58A420CB4B9}" srcOrd="1" destOrd="0" presId="urn:microsoft.com/office/officeart/2005/8/layout/process1"/>
    <dgm:cxn modelId="{BC76DC91-B2B8-4B15-97BD-D5A51D4AB382}" type="presParOf" srcId="{902E30B0-6AE5-49F0-80D9-A58A420CB4B9}" destId="{86DA81D3-69C5-4CF4-9C02-50940A36DA05}" srcOrd="0" destOrd="0" presId="urn:microsoft.com/office/officeart/2005/8/layout/process1"/>
    <dgm:cxn modelId="{82D9612E-3848-4B7A-AF8E-CB1A398F6443}" type="presParOf" srcId="{0DFF62A1-340B-4862-A667-840B7BFCF665}" destId="{04B62CAE-A30F-4621-8743-FFDB1DAE1799}" srcOrd="2" destOrd="0" presId="urn:microsoft.com/office/officeart/2005/8/layout/process1"/>
    <dgm:cxn modelId="{D0ACC82D-B8FC-482A-901F-434740CE3D32}" type="presParOf" srcId="{0DFF62A1-340B-4862-A667-840B7BFCF665}" destId="{500D9795-DCB5-40A6-B452-E543C75A2C4E}" srcOrd="3" destOrd="0" presId="urn:microsoft.com/office/officeart/2005/8/layout/process1"/>
    <dgm:cxn modelId="{3DCB6209-6BE9-4057-A847-D78EA43E32B3}" type="presParOf" srcId="{500D9795-DCB5-40A6-B452-E543C75A2C4E}" destId="{2533EF70-E6D1-43FB-9A45-C2588215E3B9}" srcOrd="0" destOrd="0" presId="urn:microsoft.com/office/officeart/2005/8/layout/process1"/>
    <dgm:cxn modelId="{F60FAC3D-2DE3-4E32-B4E5-56B7261DC645}" type="presParOf" srcId="{0DFF62A1-340B-4862-A667-840B7BFCF665}" destId="{8C8389AA-E4B5-4139-93A6-E761F54E2495}" srcOrd="4" destOrd="0" presId="urn:microsoft.com/office/officeart/2005/8/layout/process1"/>
    <dgm:cxn modelId="{81637B3D-6CF8-4C6A-81C7-28038A6614EC}" type="presParOf" srcId="{0DFF62A1-340B-4862-A667-840B7BFCF665}" destId="{CC2A2DB6-CD6A-4D08-B49D-7CBC8DE9708C}" srcOrd="5" destOrd="0" presId="urn:microsoft.com/office/officeart/2005/8/layout/process1"/>
    <dgm:cxn modelId="{AE45DACB-3E58-45D4-8DC6-A376C09C7661}" type="presParOf" srcId="{CC2A2DB6-CD6A-4D08-B49D-7CBC8DE9708C}" destId="{741FB4FC-A4CA-4AA3-90D2-F97194BAFE87}" srcOrd="0" destOrd="0" presId="urn:microsoft.com/office/officeart/2005/8/layout/process1"/>
    <dgm:cxn modelId="{EBB73ADD-96E9-4592-83AF-062317DE8DE8}" type="presParOf" srcId="{0DFF62A1-340B-4862-A667-840B7BFCF665}" destId="{62F3F472-4408-4008-A7D1-F363B0B04CC9}"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7477B-0095-41AD-9753-5EBB18C71EBA}">
      <dsp:nvSpPr>
        <dsp:cNvPr id="0" name=""/>
        <dsp:cNvSpPr/>
      </dsp:nvSpPr>
      <dsp:spPr>
        <a:xfrm>
          <a:off x="4" y="2412462"/>
          <a:ext cx="1265118" cy="8583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kumimoji="1" lang="en-US" altLang="ja-JP" sz="4000" kern="1200" dirty="0"/>
            <a:t>A</a:t>
          </a:r>
          <a:r>
            <a:rPr kumimoji="1" lang="ja-JP" altLang="en-US" sz="4000" kern="1200" dirty="0"/>
            <a:t>社</a:t>
          </a:r>
        </a:p>
      </dsp:txBody>
      <dsp:txXfrm>
        <a:off x="25145" y="2437603"/>
        <a:ext cx="1214836" cy="808086"/>
      </dsp:txXfrm>
    </dsp:sp>
    <dsp:sp modelId="{902E30B0-6AE5-49F0-80D9-A58A420CB4B9}">
      <dsp:nvSpPr>
        <dsp:cNvPr id="0" name=""/>
        <dsp:cNvSpPr/>
      </dsp:nvSpPr>
      <dsp:spPr>
        <a:xfrm rot="21599997">
          <a:off x="1447830" y="2683565"/>
          <a:ext cx="1346787" cy="3161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kumimoji="1" lang="ja-JP" altLang="en-US" sz="1300" kern="1200"/>
        </a:p>
      </dsp:txBody>
      <dsp:txXfrm>
        <a:off x="1447830" y="2746797"/>
        <a:ext cx="1251939" cy="189697"/>
      </dsp:txXfrm>
    </dsp:sp>
    <dsp:sp modelId="{04B62CAE-A30F-4621-8743-FFDB1DAE1799}">
      <dsp:nvSpPr>
        <dsp:cNvPr id="0" name=""/>
        <dsp:cNvSpPr/>
      </dsp:nvSpPr>
      <dsp:spPr>
        <a:xfrm>
          <a:off x="2927455" y="2410661"/>
          <a:ext cx="1265118" cy="8619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kumimoji="1" lang="en-US" altLang="ja-JP" sz="4000" kern="1200" dirty="0"/>
            <a:t>B</a:t>
          </a:r>
          <a:r>
            <a:rPr kumimoji="1" lang="ja-JP" altLang="en-US" sz="4000" kern="1200" dirty="0"/>
            <a:t>社</a:t>
          </a:r>
        </a:p>
      </dsp:txBody>
      <dsp:txXfrm>
        <a:off x="2952701" y="2435907"/>
        <a:ext cx="1214626" cy="811475"/>
      </dsp:txXfrm>
    </dsp:sp>
    <dsp:sp modelId="{500D9795-DCB5-40A6-B452-E543C75A2C4E}">
      <dsp:nvSpPr>
        <dsp:cNvPr id="0" name=""/>
        <dsp:cNvSpPr/>
      </dsp:nvSpPr>
      <dsp:spPr>
        <a:xfrm rot="3">
          <a:off x="4375282" y="2683565"/>
          <a:ext cx="1346787" cy="3161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kumimoji="1" lang="ja-JP" altLang="en-US" sz="1300" kern="1200"/>
        </a:p>
      </dsp:txBody>
      <dsp:txXfrm>
        <a:off x="4375282" y="2746797"/>
        <a:ext cx="1251939" cy="189697"/>
      </dsp:txXfrm>
    </dsp:sp>
    <dsp:sp modelId="{8C8389AA-E4B5-4139-93A6-E761F54E2495}">
      <dsp:nvSpPr>
        <dsp:cNvPr id="0" name=""/>
        <dsp:cNvSpPr/>
      </dsp:nvSpPr>
      <dsp:spPr>
        <a:xfrm>
          <a:off x="5854907" y="2408921"/>
          <a:ext cx="1265118" cy="865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kumimoji="1" lang="en-US" altLang="ja-JP" sz="4000" kern="1200" dirty="0"/>
            <a:t>C</a:t>
          </a:r>
          <a:r>
            <a:rPr kumimoji="1" lang="ja-JP" altLang="en-US" sz="4000" kern="1200" dirty="0"/>
            <a:t>社</a:t>
          </a:r>
        </a:p>
      </dsp:txBody>
      <dsp:txXfrm>
        <a:off x="5880255" y="2434269"/>
        <a:ext cx="1214422" cy="814756"/>
      </dsp:txXfrm>
    </dsp:sp>
    <dsp:sp modelId="{CC2A2DB6-CD6A-4D08-B49D-7CBC8DE9708C}">
      <dsp:nvSpPr>
        <dsp:cNvPr id="0" name=""/>
        <dsp:cNvSpPr/>
      </dsp:nvSpPr>
      <dsp:spPr>
        <a:xfrm>
          <a:off x="7302733" y="2683567"/>
          <a:ext cx="1346787" cy="3161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kumimoji="1" lang="ja-JP" altLang="en-US" sz="1300" kern="1200"/>
        </a:p>
      </dsp:txBody>
      <dsp:txXfrm>
        <a:off x="7302733" y="2746799"/>
        <a:ext cx="1251939" cy="189697"/>
      </dsp:txXfrm>
    </dsp:sp>
    <dsp:sp modelId="{62F3F472-4408-4008-A7D1-F363B0B04CC9}">
      <dsp:nvSpPr>
        <dsp:cNvPr id="0" name=""/>
        <dsp:cNvSpPr/>
      </dsp:nvSpPr>
      <dsp:spPr>
        <a:xfrm>
          <a:off x="8782359" y="2408921"/>
          <a:ext cx="1265118" cy="865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t>消費者</a:t>
          </a:r>
        </a:p>
      </dsp:txBody>
      <dsp:txXfrm>
        <a:off x="8807707" y="2434269"/>
        <a:ext cx="1214422" cy="8147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A476C73-E257-41BB-A151-718146FE3E0A}" type="datetimeFigureOut">
              <a:rPr kumimoji="1" lang="ja-JP" altLang="en-US" smtClean="0"/>
              <a:t>2024/8/21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5B82218-82A6-43FF-A8DD-2CD085A98504}" type="slidenum">
              <a:rPr kumimoji="1" lang="ja-JP" altLang="en-US" smtClean="0"/>
              <a:t>‹#›</a:t>
            </a:fld>
            <a:endParaRPr kumimoji="1" lang="ja-JP" altLang="en-US"/>
          </a:p>
        </p:txBody>
      </p:sp>
    </p:spTree>
    <p:extLst>
      <p:ext uri="{BB962C8B-B14F-4D97-AF65-F5344CB8AC3E}">
        <p14:creationId xmlns:p14="http://schemas.microsoft.com/office/powerpoint/2010/main" val="20548381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a:t>マスター サブタイトルの書式設定</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図 10">
            <a:extLst>
              <a:ext uri="{FF2B5EF4-FFF2-40B4-BE49-F238E27FC236}">
                <a16:creationId xmlns:a16="http://schemas.microsoft.com/office/drawing/2014/main" id="{8E218D60-7695-7EDF-5FF6-8E8FE46AE1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70855" y="124530"/>
            <a:ext cx="908985" cy="792235"/>
          </a:xfrm>
          <a:prstGeom prst="rect">
            <a:avLst/>
          </a:prstGeom>
        </p:spPr>
      </p:pic>
      <p:sp>
        <p:nvSpPr>
          <p:cNvPr id="12" name="タイトル 11">
            <a:extLst>
              <a:ext uri="{FF2B5EF4-FFF2-40B4-BE49-F238E27FC236}">
                <a16:creationId xmlns:a16="http://schemas.microsoft.com/office/drawing/2014/main" id="{AA89F586-3EDD-75C0-F94B-E3CBD298E050}"/>
              </a:ext>
            </a:extLst>
          </p:cNvPr>
          <p:cNvSpPr>
            <a:spLocks noGrp="1"/>
          </p:cNvSpPr>
          <p:nvPr>
            <p:ph type="title"/>
          </p:nvPr>
        </p:nvSpPr>
        <p:spPr/>
        <p:txBody>
          <a:bodyPr/>
          <a:lstStyle/>
          <a:p>
            <a:r>
              <a:rPr kumimoji="1" lang="ja-JP" altLang="en-US"/>
              <a:t>マスター タイトルの書式設定</a:t>
            </a:r>
          </a:p>
        </p:txBody>
      </p:sp>
      <p:sp>
        <p:nvSpPr>
          <p:cNvPr id="13" name="日付プレースホルダー 12">
            <a:extLst>
              <a:ext uri="{FF2B5EF4-FFF2-40B4-BE49-F238E27FC236}">
                <a16:creationId xmlns:a16="http://schemas.microsoft.com/office/drawing/2014/main" id="{4B16C7A8-D31E-5F36-C65F-780296309252}"/>
              </a:ext>
            </a:extLst>
          </p:cNvPr>
          <p:cNvSpPr>
            <a:spLocks noGrp="1"/>
          </p:cNvSpPr>
          <p:nvPr>
            <p:ph type="dt" sz="half" idx="10"/>
          </p:nvPr>
        </p:nvSpPr>
        <p:spPr/>
        <p:txBody>
          <a:bodyPr/>
          <a:lstStyle/>
          <a:p>
            <a:fld id="{EC3BB827-A31E-462B-ACDB-73E6FD6D653A}" type="datetime1">
              <a:rPr kumimoji="1" lang="ja-JP" altLang="en-US" smtClean="0"/>
              <a:t>2024/8/21</a:t>
            </a:fld>
            <a:endParaRPr kumimoji="1" lang="ja-JP" altLang="en-US"/>
          </a:p>
        </p:txBody>
      </p:sp>
      <p:sp>
        <p:nvSpPr>
          <p:cNvPr id="14" name="フッター プレースホルダー 13">
            <a:extLst>
              <a:ext uri="{FF2B5EF4-FFF2-40B4-BE49-F238E27FC236}">
                <a16:creationId xmlns:a16="http://schemas.microsoft.com/office/drawing/2014/main" id="{9945A409-C2B1-851C-6061-F18A13C09ADD}"/>
              </a:ext>
            </a:extLst>
          </p:cNvPr>
          <p:cNvSpPr>
            <a:spLocks noGrp="1"/>
          </p:cNvSpPr>
          <p:nvPr>
            <p:ph type="ftr" sz="quarter" idx="11"/>
          </p:nvPr>
        </p:nvSpPr>
        <p:spPr/>
        <p:txBody>
          <a:bodyPr/>
          <a:lstStyle/>
          <a:p>
            <a:r>
              <a:rPr kumimoji="1" lang="en-US" altLang="ja-JP"/>
              <a:t>copyright© </a:t>
            </a:r>
            <a:r>
              <a:rPr kumimoji="1" lang="ja-JP" altLang="en-US"/>
              <a:t>　税理士法人上杉会計事務所　</a:t>
            </a:r>
            <a:r>
              <a:rPr kumimoji="1" lang="en-US" altLang="ja-JP"/>
              <a:t>aLL RIGHTS RESERVED</a:t>
            </a:r>
            <a:endParaRPr kumimoji="1" lang="ja-JP" altLang="en-US"/>
          </a:p>
          <a:p>
            <a:endParaRPr kumimoji="1" lang="ja-JP" altLang="en-US" dirty="0"/>
          </a:p>
        </p:txBody>
      </p:sp>
      <p:sp>
        <p:nvSpPr>
          <p:cNvPr id="15" name="スライド番号プレースホルダー 14">
            <a:extLst>
              <a:ext uri="{FF2B5EF4-FFF2-40B4-BE49-F238E27FC236}">
                <a16:creationId xmlns:a16="http://schemas.microsoft.com/office/drawing/2014/main" id="{FA6F7687-5A17-90AC-7A78-B974E8BA3C45}"/>
              </a:ext>
            </a:extLst>
          </p:cNvPr>
          <p:cNvSpPr>
            <a:spLocks noGrp="1"/>
          </p:cNvSpPr>
          <p:nvPr>
            <p:ph type="sldNum" sz="quarter" idx="12"/>
          </p:nvPr>
        </p:nvSpPr>
        <p:spPr/>
        <p:txBody>
          <a:bodyPr/>
          <a:lstStyle/>
          <a:p>
            <a:fld id="{3B0993AF-2ED5-4804-ABA9-A9CD5A933642}" type="slidenum">
              <a:rPr kumimoji="1" lang="ja-JP" altLang="en-US" smtClean="0"/>
              <a:t>‹#›</a:t>
            </a:fld>
            <a:endParaRPr kumimoji="1" lang="ja-JP" altLang="en-US" dirty="0"/>
          </a:p>
        </p:txBody>
      </p:sp>
    </p:spTree>
    <p:extLst>
      <p:ext uri="{BB962C8B-B14F-4D97-AF65-F5344CB8AC3E}">
        <p14:creationId xmlns:p14="http://schemas.microsoft.com/office/powerpoint/2010/main" val="377664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720379-101A-4C8A-B92F-4FAAD4B8C185}" type="datetime1">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r>
              <a:rPr kumimoji="1" lang="en-US" altLang="ja-JP"/>
              <a:t>copyright© </a:t>
            </a:r>
            <a:r>
              <a:rPr kumimoji="1" lang="ja-JP" altLang="en-US"/>
              <a:t>　税理士法人上杉会計事務所　</a:t>
            </a:r>
            <a:r>
              <a:rPr kumimoji="1" lang="en-US" altLang="ja-JP"/>
              <a:t>aLL RIGHTS RESERVED </a:t>
            </a:r>
            <a:endParaRPr kumimoji="1" lang="ja-JP" altLang="en-US"/>
          </a:p>
        </p:txBody>
      </p:sp>
      <p:sp>
        <p:nvSpPr>
          <p:cNvPr id="6" name="Slide Number Placeholder 5"/>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241044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01E0D6-B7CC-47ED-BF0D-7AE252CA8051}" type="datetime1">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r>
              <a:rPr kumimoji="1" lang="en-US" altLang="ja-JP"/>
              <a:t>copyright© </a:t>
            </a:r>
            <a:r>
              <a:rPr kumimoji="1" lang="ja-JP" altLang="en-US"/>
              <a:t>　税理士法人上杉会計事務所　</a:t>
            </a:r>
            <a:r>
              <a:rPr kumimoji="1" lang="en-US" altLang="ja-JP"/>
              <a:t>aLL RIGHTS RESERVED </a:t>
            </a:r>
            <a:endParaRPr kumimoji="1" lang="ja-JP" altLang="en-US"/>
          </a:p>
        </p:txBody>
      </p:sp>
      <p:sp>
        <p:nvSpPr>
          <p:cNvPr id="6" name="Slide Number Placeholder 5"/>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51334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5C0A73B1-82B3-4BE0-86E7-F7E48885C0DC}" type="datetime1">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r>
              <a:rPr kumimoji="1" lang="en-US" altLang="ja-JP"/>
              <a:t>copyright© </a:t>
            </a:r>
            <a:r>
              <a:rPr kumimoji="1" lang="ja-JP" altLang="en-US"/>
              <a:t>　税理士法人上杉会計事務所　</a:t>
            </a:r>
            <a:r>
              <a:rPr kumimoji="1" lang="en-US" altLang="ja-JP"/>
              <a:t>aLL RIGHTS RESERVED </a:t>
            </a:r>
            <a:endParaRPr kumimoji="1" lang="ja-JP" altLang="en-US" dirty="0"/>
          </a:p>
        </p:txBody>
      </p:sp>
      <p:sp>
        <p:nvSpPr>
          <p:cNvPr id="6" name="Slide Number Placeholder 5"/>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269227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29154C-5E84-4DD5-8595-CEE3661C78FE}" type="datetime1">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a:t>
            </a:r>
            <a:endParaRPr kumimoji="1" lang="ja-JP" altLang="en-US" dirty="0"/>
          </a:p>
          <a:p>
            <a:endParaRPr kumimoji="1" lang="ja-JP" altLang="en-US" dirty="0"/>
          </a:p>
        </p:txBody>
      </p:sp>
      <p:sp>
        <p:nvSpPr>
          <p:cNvPr id="6" name="Slide Number Placeholder 5"/>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82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753CFF-B6E0-4CB0-92C9-30FBFF483576}" type="datetime1">
              <a:rPr kumimoji="1" lang="ja-JP" altLang="en-US" smtClean="0"/>
              <a:t>2024/8/21</a:t>
            </a:fld>
            <a:endParaRPr kumimoji="1" lang="ja-JP" altLang="en-US"/>
          </a:p>
        </p:txBody>
      </p:sp>
      <p:sp>
        <p:nvSpPr>
          <p:cNvPr id="6" name="Footer Placeholder 5"/>
          <p:cNvSpPr>
            <a:spLocks noGrp="1"/>
          </p:cNvSpPr>
          <p:nvPr>
            <p:ph type="ftr" sz="quarter" idx="11"/>
          </p:nvPr>
        </p:nvSpPr>
        <p:spPr/>
        <p:txBody>
          <a:body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a:t>
            </a:r>
            <a:endParaRPr kumimoji="1" lang="ja-JP" altLang="en-US" dirty="0"/>
          </a:p>
          <a:p>
            <a:endParaRPr kumimoji="1" lang="ja-JP" altLang="en-US" dirty="0"/>
          </a:p>
        </p:txBody>
      </p:sp>
      <p:sp>
        <p:nvSpPr>
          <p:cNvPr id="7" name="Slide Number Placeholder 6"/>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232828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5EB803B-3EF8-45A2-B7CE-8C15DFA772EA}" type="datetime1">
              <a:rPr kumimoji="1" lang="ja-JP" altLang="en-US" smtClean="0"/>
              <a:t>2024/8/21</a:t>
            </a:fld>
            <a:endParaRPr kumimoji="1" lang="ja-JP" altLang="en-US"/>
          </a:p>
        </p:txBody>
      </p:sp>
      <p:sp>
        <p:nvSpPr>
          <p:cNvPr id="8" name="Footer Placeholder 7"/>
          <p:cNvSpPr>
            <a:spLocks noGrp="1"/>
          </p:cNvSpPr>
          <p:nvPr>
            <p:ph type="ftr" sz="quarter" idx="11"/>
          </p:nvPr>
        </p:nvSpPr>
        <p:spPr/>
        <p:txBody>
          <a:body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a:t>
            </a:r>
            <a:endParaRPr kumimoji="1" lang="ja-JP" altLang="en-US" dirty="0"/>
          </a:p>
          <a:p>
            <a:endParaRPr kumimoji="1" lang="ja-JP" altLang="en-US" dirty="0"/>
          </a:p>
        </p:txBody>
      </p:sp>
      <p:sp>
        <p:nvSpPr>
          <p:cNvPr id="9" name="Slide Number Placeholder 8"/>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352548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53C7036-2E2C-4AFE-9BAE-D0F78572363E}" type="datetime1">
              <a:rPr kumimoji="1" lang="ja-JP" altLang="en-US" smtClean="0"/>
              <a:t>2024/8/21</a:t>
            </a:fld>
            <a:endParaRPr kumimoji="1" lang="ja-JP" altLang="en-US"/>
          </a:p>
        </p:txBody>
      </p:sp>
      <p:sp>
        <p:nvSpPr>
          <p:cNvPr id="4" name="Footer Placeholder 3"/>
          <p:cNvSpPr>
            <a:spLocks noGrp="1"/>
          </p:cNvSpPr>
          <p:nvPr>
            <p:ph type="ftr" sz="quarter" idx="11"/>
          </p:nvPr>
        </p:nvSpPr>
        <p:spPr/>
        <p:txBody>
          <a:body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a:t>
            </a:r>
            <a:endParaRPr kumimoji="1" lang="ja-JP" altLang="en-US" dirty="0"/>
          </a:p>
          <a:p>
            <a:endParaRPr kumimoji="1" lang="ja-JP" altLang="en-US" dirty="0"/>
          </a:p>
        </p:txBody>
      </p:sp>
      <p:sp>
        <p:nvSpPr>
          <p:cNvPr id="5" name="Slide Number Placeholder 4"/>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346153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E2DC462-3DBC-40C0-87C1-13AAA41D9CE1}" type="datetime1">
              <a:rPr kumimoji="1" lang="ja-JP" altLang="en-US" smtClean="0"/>
              <a:t>2024/8/21</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a:t>
            </a:r>
            <a:endParaRPr kumimoji="1" lang="ja-JP" altLang="en-US" dirty="0"/>
          </a:p>
          <a:p>
            <a:endParaRPr kumimoji="1" lang="ja-JP" altLang="en-US" dirty="0"/>
          </a:p>
        </p:txBody>
      </p:sp>
      <p:sp>
        <p:nvSpPr>
          <p:cNvPr id="9" name="Slide Number Placeholder 8"/>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2401188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F5CBBFB-F137-4482-99FD-E141D65B514D}" type="datetime1">
              <a:rPr kumimoji="1" lang="ja-JP" altLang="en-US" smtClean="0"/>
              <a:t>2024/8/21</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kumimoji="1" lang="en-US" altLang="ja-JP"/>
              <a:t>copyright© </a:t>
            </a:r>
            <a:r>
              <a:rPr kumimoji="1" lang="ja-JP" altLang="en-US"/>
              <a:t>　税理士法人上杉会計事務所　</a:t>
            </a:r>
            <a:r>
              <a:rPr kumimoji="1" lang="en-US" altLang="ja-JP"/>
              <a:t>aLL RIGHTS RESERVED </a:t>
            </a:r>
            <a:endParaRPr kumimoji="1" lang="ja-JP" alt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370777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23CD8D-9583-4CA4-A247-E9A636222CBF}" type="datetime1">
              <a:rPr kumimoji="1" lang="ja-JP" altLang="en-US" smtClean="0"/>
              <a:t>2024/8/21</a:t>
            </a:fld>
            <a:endParaRPr kumimoji="1" lang="ja-JP" altLang="en-US"/>
          </a:p>
        </p:txBody>
      </p:sp>
      <p:sp>
        <p:nvSpPr>
          <p:cNvPr id="6" name="Footer Placeholder 5"/>
          <p:cNvSpPr>
            <a:spLocks noGrp="1"/>
          </p:cNvSpPr>
          <p:nvPr>
            <p:ph type="ftr" sz="quarter" idx="11"/>
          </p:nvPr>
        </p:nvSpPr>
        <p:spPr/>
        <p:txBody>
          <a:bodyPr/>
          <a:lstStyle/>
          <a:p>
            <a:r>
              <a:rPr kumimoji="1" lang="en-US" altLang="ja-JP"/>
              <a:t>copyright© </a:t>
            </a:r>
            <a:r>
              <a:rPr kumimoji="1" lang="ja-JP" altLang="en-US"/>
              <a:t>　税理士法人上杉会計事務所　</a:t>
            </a:r>
            <a:r>
              <a:rPr kumimoji="1" lang="en-US" altLang="ja-JP"/>
              <a:t>aLL RIGHTS RESERVED </a:t>
            </a:r>
            <a:endParaRPr kumimoji="1" lang="ja-JP" altLang="en-US"/>
          </a:p>
        </p:txBody>
      </p:sp>
      <p:sp>
        <p:nvSpPr>
          <p:cNvPr id="7" name="Slide Number Placeholder 6"/>
          <p:cNvSpPr>
            <a:spLocks noGrp="1"/>
          </p:cNvSpPr>
          <p:nvPr>
            <p:ph type="sldNum" sz="quarter" idx="12"/>
          </p:nvPr>
        </p:nvSpPr>
        <p:spPr/>
        <p:txBody>
          <a:bodyPr/>
          <a:lstStyle/>
          <a:p>
            <a:fld id="{3B0993AF-2ED5-4804-ABA9-A9CD5A933642}" type="slidenum">
              <a:rPr kumimoji="1" lang="ja-JP" altLang="en-US" smtClean="0"/>
              <a:t>‹#›</a:t>
            </a:fld>
            <a:endParaRPr kumimoji="1" lang="ja-JP" altLang="en-US"/>
          </a:p>
        </p:txBody>
      </p:sp>
    </p:spTree>
    <p:extLst>
      <p:ext uri="{BB962C8B-B14F-4D97-AF65-F5344CB8AC3E}">
        <p14:creationId xmlns:p14="http://schemas.microsoft.com/office/powerpoint/2010/main" val="112643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BD660D1-F094-4DB8-9C95-9046A3E2985E}" type="datetime1">
              <a:rPr kumimoji="1" lang="ja-JP" altLang="en-US" smtClean="0"/>
              <a:t>2024/8/21</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a:t>
            </a:r>
            <a:endParaRPr kumimoji="1" lang="ja-JP" altLang="en-US" dirty="0"/>
          </a:p>
          <a:p>
            <a:endParaRPr kumimoji="1" lang="ja-JP" alt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B0993AF-2ED5-4804-ABA9-A9CD5A933642}" type="slidenum">
              <a:rPr kumimoji="1" lang="ja-JP" altLang="en-US" smtClean="0"/>
              <a:t>‹#›</a:t>
            </a:fld>
            <a:endParaRPr kumimoji="1" lang="ja-JP" alt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図 10">
            <a:extLst>
              <a:ext uri="{FF2B5EF4-FFF2-40B4-BE49-F238E27FC236}">
                <a16:creationId xmlns:a16="http://schemas.microsoft.com/office/drawing/2014/main" id="{C814B185-5421-3C78-54EE-6382125A63C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170855" y="124530"/>
            <a:ext cx="908985" cy="792235"/>
          </a:xfrm>
          <a:prstGeom prst="rect">
            <a:avLst/>
          </a:prstGeom>
        </p:spPr>
      </p:pic>
    </p:spTree>
    <p:extLst>
      <p:ext uri="{BB962C8B-B14F-4D97-AF65-F5344CB8AC3E}">
        <p14:creationId xmlns:p14="http://schemas.microsoft.com/office/powerpoint/2010/main" val="3127780195"/>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EB7B9-794C-AE3F-DC02-CEE24A2AB5D4}"/>
              </a:ext>
            </a:extLst>
          </p:cNvPr>
          <p:cNvSpPr>
            <a:spLocks noGrp="1"/>
          </p:cNvSpPr>
          <p:nvPr>
            <p:ph type="ctrTitle"/>
          </p:nvPr>
        </p:nvSpPr>
        <p:spPr>
          <a:xfrm>
            <a:off x="389468" y="1239059"/>
            <a:ext cx="11108266" cy="2387600"/>
          </a:xfrm>
          <a:effectLst>
            <a:innerShdw blurRad="114300">
              <a:prstClr val="black"/>
            </a:innerShdw>
            <a:reflection endPos="0" dist="50800" dir="5400000" sy="-100000" algn="bl" rotWithShape="0"/>
          </a:effectLst>
        </p:spPr>
        <p:txBody>
          <a:bodyPr>
            <a:normAutofit/>
            <a:scene3d>
              <a:camera prst="orthographicFront"/>
              <a:lightRig rig="threePt" dir="t"/>
            </a:scene3d>
            <a:sp3d contourW="127000" prstMaterial="dkEdge"/>
          </a:bodyPr>
          <a:lstStyle/>
          <a:p>
            <a:pPr>
              <a:lnSpc>
                <a:spcPct val="100000"/>
              </a:lnSpc>
            </a:pPr>
            <a:r>
              <a:rPr kumimoji="1" lang="ja-JP" altLang="en-US" sz="6000" dirty="0"/>
              <a:t>インボイスのお悩み</a:t>
            </a:r>
            <a:br>
              <a:rPr kumimoji="1" lang="en-US" altLang="ja-JP" sz="6000" dirty="0"/>
            </a:br>
            <a:r>
              <a:rPr kumimoji="1" lang="ja-JP" altLang="en-US" sz="6000" dirty="0"/>
              <a:t>　　　　　ズバリ解消しますセミナー</a:t>
            </a:r>
            <a:endParaRPr kumimoji="1" lang="ja-JP" altLang="en-US" sz="4400" dirty="0"/>
          </a:p>
        </p:txBody>
      </p:sp>
      <p:sp>
        <p:nvSpPr>
          <p:cNvPr id="3" name="字幕 2">
            <a:extLst>
              <a:ext uri="{FF2B5EF4-FFF2-40B4-BE49-F238E27FC236}">
                <a16:creationId xmlns:a16="http://schemas.microsoft.com/office/drawing/2014/main" id="{4D0C179D-A0E3-E5AC-47BF-3254253CB515}"/>
              </a:ext>
            </a:extLst>
          </p:cNvPr>
          <p:cNvSpPr>
            <a:spLocks noGrp="1"/>
          </p:cNvSpPr>
          <p:nvPr>
            <p:ph type="subTitle" idx="1"/>
          </p:nvPr>
        </p:nvSpPr>
        <p:spPr>
          <a:xfrm>
            <a:off x="1100050" y="4425141"/>
            <a:ext cx="10058400" cy="1143000"/>
          </a:xfrm>
        </p:spPr>
        <p:txBody>
          <a:bodyPr/>
          <a:lstStyle/>
          <a:p>
            <a:pPr algn="r"/>
            <a:r>
              <a:rPr kumimoji="1" lang="ja-JP" altLang="en-US" dirty="0"/>
              <a:t>税理士法人　上杉会計事務所</a:t>
            </a:r>
            <a:endParaRPr kumimoji="1" lang="en-US" altLang="ja-JP" dirty="0"/>
          </a:p>
          <a:p>
            <a:pPr algn="r"/>
            <a:r>
              <a:rPr lang="ja-JP" altLang="en-US" dirty="0"/>
              <a:t>代表社員　上杉 恵一　　　　　　　　　　　</a:t>
            </a:r>
            <a:endParaRPr kumimoji="1" lang="ja-JP" altLang="en-US" dirty="0"/>
          </a:p>
        </p:txBody>
      </p:sp>
      <p:sp>
        <p:nvSpPr>
          <p:cNvPr id="4" name="フッター プレースホルダー 3">
            <a:extLst>
              <a:ext uri="{FF2B5EF4-FFF2-40B4-BE49-F238E27FC236}">
                <a16:creationId xmlns:a16="http://schemas.microsoft.com/office/drawing/2014/main" id="{70A78CFE-F423-89A9-06F2-222135FEFB23}"/>
              </a:ext>
            </a:extLst>
          </p:cNvPr>
          <p:cNvSpPr>
            <a:spLocks noGrp="1"/>
          </p:cNvSpPr>
          <p:nvPr>
            <p:ph type="ftr" sz="quarter" idx="11"/>
          </p:nvPr>
        </p:nvSpPr>
        <p:spPr>
          <a:xfrm>
            <a:off x="3717848" y="6499905"/>
            <a:ext cx="4822804" cy="365125"/>
          </a:xfrm>
        </p:spPr>
        <p:txBody>
          <a:body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a:t>
            </a:r>
            <a:endParaRPr kumimoji="1" lang="ja-JP" altLang="en-US" dirty="0"/>
          </a:p>
          <a:p>
            <a:endParaRPr kumimoji="1" lang="ja-JP" altLang="en-US" dirty="0"/>
          </a:p>
        </p:txBody>
      </p:sp>
      <p:sp>
        <p:nvSpPr>
          <p:cNvPr id="5" name="スライド番号プレースホルダー 4">
            <a:extLst>
              <a:ext uri="{FF2B5EF4-FFF2-40B4-BE49-F238E27FC236}">
                <a16:creationId xmlns:a16="http://schemas.microsoft.com/office/drawing/2014/main" id="{52860B56-2A0F-F12A-31F8-064ECFC21A57}"/>
              </a:ext>
            </a:extLst>
          </p:cNvPr>
          <p:cNvSpPr>
            <a:spLocks noGrp="1"/>
          </p:cNvSpPr>
          <p:nvPr>
            <p:ph type="sldNum" sz="quarter" idx="12"/>
          </p:nvPr>
        </p:nvSpPr>
        <p:spPr/>
        <p:txBody>
          <a:bodyPr/>
          <a:lstStyle/>
          <a:p>
            <a:fld id="{3B0993AF-2ED5-4804-ABA9-A9CD5A933642}" type="slidenum">
              <a:rPr kumimoji="1" lang="ja-JP" altLang="en-US" smtClean="0"/>
              <a:t>1</a:t>
            </a:fld>
            <a:endParaRPr kumimoji="1" lang="ja-JP" altLang="en-US" dirty="0"/>
          </a:p>
        </p:txBody>
      </p:sp>
    </p:spTree>
    <p:extLst>
      <p:ext uri="{BB962C8B-B14F-4D97-AF65-F5344CB8AC3E}">
        <p14:creationId xmlns:p14="http://schemas.microsoft.com/office/powerpoint/2010/main" val="274782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EBB926-1134-49EC-1292-30927BD28CC2}"/>
              </a:ext>
            </a:extLst>
          </p:cNvPr>
          <p:cNvSpPr>
            <a:spLocks noGrp="1"/>
          </p:cNvSpPr>
          <p:nvPr>
            <p:ph type="title"/>
          </p:nvPr>
        </p:nvSpPr>
        <p:spPr/>
        <p:txBody>
          <a:bodyPr/>
          <a:lstStyle/>
          <a:p>
            <a:r>
              <a:rPr kumimoji="1" lang="ja-JP" altLang="en-US" b="1" dirty="0"/>
              <a:t>インボイス  とは</a:t>
            </a:r>
          </a:p>
        </p:txBody>
      </p:sp>
      <p:sp>
        <p:nvSpPr>
          <p:cNvPr id="3" name="コンテンツ プレースホルダー 2">
            <a:extLst>
              <a:ext uri="{FF2B5EF4-FFF2-40B4-BE49-F238E27FC236}">
                <a16:creationId xmlns:a16="http://schemas.microsoft.com/office/drawing/2014/main" id="{0F6C0F1B-ECED-26A7-4C82-C7886CC30082}"/>
              </a:ext>
            </a:extLst>
          </p:cNvPr>
          <p:cNvSpPr>
            <a:spLocks noGrp="1"/>
          </p:cNvSpPr>
          <p:nvPr>
            <p:ph idx="1"/>
          </p:nvPr>
        </p:nvSpPr>
        <p:spPr/>
        <p:txBody>
          <a:bodyPr/>
          <a:lstStyle/>
          <a:p>
            <a:endParaRPr lang="en-US" altLang="ja-JP" dirty="0"/>
          </a:p>
          <a:p>
            <a:r>
              <a:rPr lang="ja-JP" altLang="en-US" sz="2400" dirty="0"/>
              <a:t>売手が買手に消費税率と消費税額を正確に伝えるための</a:t>
            </a:r>
            <a:r>
              <a:rPr lang="ja-JP" altLang="en-US" sz="2800" b="1" dirty="0"/>
              <a:t>手段</a:t>
            </a:r>
            <a:endParaRPr lang="en-US" altLang="ja-JP" b="1" dirty="0"/>
          </a:p>
          <a:p>
            <a:endParaRPr lang="en-US" altLang="ja-JP" sz="2400" dirty="0"/>
          </a:p>
          <a:p>
            <a:pPr marL="0" indent="0">
              <a:buNone/>
            </a:pPr>
            <a:endParaRPr lang="en-US" altLang="ja-JP" sz="2400" dirty="0"/>
          </a:p>
          <a:p>
            <a:r>
              <a:rPr kumimoji="1" lang="ja-JP" altLang="en-US" dirty="0"/>
              <a:t>その手段としての 登録番号その他所定の事項が記載された</a:t>
            </a:r>
            <a:r>
              <a:rPr kumimoji="1" lang="ja-JP" altLang="en-US" sz="2800" b="1" dirty="0"/>
              <a:t>書類又は電子データ</a:t>
            </a:r>
            <a:endParaRPr kumimoji="1" lang="ja-JP" altLang="en-US" sz="2400" b="1" dirty="0"/>
          </a:p>
        </p:txBody>
      </p:sp>
      <p:sp>
        <p:nvSpPr>
          <p:cNvPr id="4" name="フッター プレースホルダー 3">
            <a:extLst>
              <a:ext uri="{FF2B5EF4-FFF2-40B4-BE49-F238E27FC236}">
                <a16:creationId xmlns:a16="http://schemas.microsoft.com/office/drawing/2014/main" id="{423C8FCD-A7F9-6F53-1D4D-6FC050C2A412}"/>
              </a:ext>
            </a:extLst>
          </p:cNvPr>
          <p:cNvSpPr>
            <a:spLocks noGrp="1"/>
          </p:cNvSpPr>
          <p:nvPr>
            <p:ph type="ftr" sz="quarter" idx="11"/>
          </p:nvPr>
        </p:nvSpPr>
        <p:spPr/>
        <p:txBody>
          <a:body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 </a:t>
            </a:r>
            <a:endParaRPr kumimoji="1" lang="ja-JP" altLang="en-US" dirty="0"/>
          </a:p>
        </p:txBody>
      </p:sp>
      <p:sp>
        <p:nvSpPr>
          <p:cNvPr id="5" name="スライド番号プレースホルダー 4">
            <a:extLst>
              <a:ext uri="{FF2B5EF4-FFF2-40B4-BE49-F238E27FC236}">
                <a16:creationId xmlns:a16="http://schemas.microsoft.com/office/drawing/2014/main" id="{00B45841-D5B4-D7DC-01F0-7DD62E64BA06}"/>
              </a:ext>
            </a:extLst>
          </p:cNvPr>
          <p:cNvSpPr>
            <a:spLocks noGrp="1"/>
          </p:cNvSpPr>
          <p:nvPr>
            <p:ph type="sldNum" sz="quarter" idx="12"/>
          </p:nvPr>
        </p:nvSpPr>
        <p:spPr/>
        <p:txBody>
          <a:bodyPr/>
          <a:lstStyle/>
          <a:p>
            <a:fld id="{3B0993AF-2ED5-4804-ABA9-A9CD5A933642}" type="slidenum">
              <a:rPr kumimoji="1" lang="ja-JP" altLang="en-US" smtClean="0"/>
              <a:t>2</a:t>
            </a:fld>
            <a:endParaRPr kumimoji="1" lang="ja-JP" altLang="en-US"/>
          </a:p>
        </p:txBody>
      </p:sp>
    </p:spTree>
    <p:extLst>
      <p:ext uri="{BB962C8B-B14F-4D97-AF65-F5344CB8AC3E}">
        <p14:creationId xmlns:p14="http://schemas.microsoft.com/office/powerpoint/2010/main" val="373675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CA322-C715-FDBA-919A-53172F816D65}"/>
              </a:ext>
            </a:extLst>
          </p:cNvPr>
          <p:cNvSpPr>
            <a:spLocks noGrp="1"/>
          </p:cNvSpPr>
          <p:nvPr>
            <p:ph type="title"/>
          </p:nvPr>
        </p:nvSpPr>
        <p:spPr/>
        <p:txBody>
          <a:bodyPr/>
          <a:lstStyle/>
          <a:p>
            <a:r>
              <a:rPr kumimoji="1" lang="ja-JP" altLang="en-US" b="1" dirty="0"/>
              <a:t>インボイス制度  とは</a:t>
            </a:r>
          </a:p>
        </p:txBody>
      </p:sp>
      <p:sp>
        <p:nvSpPr>
          <p:cNvPr id="3" name="コンテンツ プレースホルダー 2">
            <a:extLst>
              <a:ext uri="{FF2B5EF4-FFF2-40B4-BE49-F238E27FC236}">
                <a16:creationId xmlns:a16="http://schemas.microsoft.com/office/drawing/2014/main" id="{48BB4B72-75F1-D43A-1B14-387A755F856D}"/>
              </a:ext>
            </a:extLst>
          </p:cNvPr>
          <p:cNvSpPr>
            <a:spLocks noGrp="1"/>
          </p:cNvSpPr>
          <p:nvPr>
            <p:ph idx="1"/>
          </p:nvPr>
        </p:nvSpPr>
        <p:spPr/>
        <p:txBody>
          <a:bodyPr>
            <a:normAutofit/>
          </a:bodyPr>
          <a:lstStyle/>
          <a:p>
            <a:endParaRPr kumimoji="1" lang="en-US" altLang="ja-JP" sz="2400" dirty="0"/>
          </a:p>
          <a:p>
            <a:endParaRPr lang="en-US" altLang="ja-JP" sz="2400" dirty="0"/>
          </a:p>
          <a:p>
            <a:r>
              <a:rPr kumimoji="1" lang="ja-JP" altLang="en-US" sz="2400" dirty="0"/>
              <a:t>インボイスの適正な発行を担保するための</a:t>
            </a:r>
            <a:r>
              <a:rPr kumimoji="1" lang="ja-JP" altLang="en-US" sz="2800" b="1" dirty="0"/>
              <a:t>事業者登録制度</a:t>
            </a:r>
            <a:endParaRPr kumimoji="1" lang="ja-JP" altLang="en-US" sz="2400" b="1" dirty="0"/>
          </a:p>
        </p:txBody>
      </p:sp>
      <p:sp>
        <p:nvSpPr>
          <p:cNvPr id="4" name="フッター プレースホルダー 3">
            <a:extLst>
              <a:ext uri="{FF2B5EF4-FFF2-40B4-BE49-F238E27FC236}">
                <a16:creationId xmlns:a16="http://schemas.microsoft.com/office/drawing/2014/main" id="{635B4963-644F-686C-DDA2-EC9887CF1B7F}"/>
              </a:ext>
            </a:extLst>
          </p:cNvPr>
          <p:cNvSpPr>
            <a:spLocks noGrp="1"/>
          </p:cNvSpPr>
          <p:nvPr>
            <p:ph type="ftr" sz="quarter" idx="11"/>
          </p:nvPr>
        </p:nvSpPr>
        <p:spPr/>
        <p:txBody>
          <a:bodyPr/>
          <a:lstStyle/>
          <a:p>
            <a:r>
              <a:rPr kumimoji="1" lang="en-US" altLang="ja-JP"/>
              <a:t>copyright© </a:t>
            </a:r>
            <a:r>
              <a:rPr kumimoji="1" lang="ja-JP" altLang="en-US"/>
              <a:t>　税理士法人上杉会計事務所　</a:t>
            </a:r>
            <a:r>
              <a:rPr kumimoji="1" lang="en-US" altLang="ja-JP"/>
              <a:t>aLL RIGHTS RESERVED </a:t>
            </a:r>
            <a:endParaRPr kumimoji="1" lang="ja-JP" altLang="en-US" dirty="0"/>
          </a:p>
        </p:txBody>
      </p:sp>
      <p:sp>
        <p:nvSpPr>
          <p:cNvPr id="5" name="スライド番号プレースホルダー 4">
            <a:extLst>
              <a:ext uri="{FF2B5EF4-FFF2-40B4-BE49-F238E27FC236}">
                <a16:creationId xmlns:a16="http://schemas.microsoft.com/office/drawing/2014/main" id="{94086C4D-065F-B145-17C1-F43436E7160A}"/>
              </a:ext>
            </a:extLst>
          </p:cNvPr>
          <p:cNvSpPr>
            <a:spLocks noGrp="1"/>
          </p:cNvSpPr>
          <p:nvPr>
            <p:ph type="sldNum" sz="quarter" idx="12"/>
          </p:nvPr>
        </p:nvSpPr>
        <p:spPr/>
        <p:txBody>
          <a:bodyPr/>
          <a:lstStyle/>
          <a:p>
            <a:fld id="{3B0993AF-2ED5-4804-ABA9-A9CD5A933642}" type="slidenum">
              <a:rPr kumimoji="1" lang="ja-JP" altLang="en-US" smtClean="0"/>
              <a:t>3</a:t>
            </a:fld>
            <a:endParaRPr kumimoji="1" lang="ja-JP" altLang="en-US"/>
          </a:p>
        </p:txBody>
      </p:sp>
    </p:spTree>
    <p:extLst>
      <p:ext uri="{BB962C8B-B14F-4D97-AF65-F5344CB8AC3E}">
        <p14:creationId xmlns:p14="http://schemas.microsoft.com/office/powerpoint/2010/main" val="314260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7F9AF6-3C52-19DB-0D72-0E6DB97924D9}"/>
              </a:ext>
            </a:extLst>
          </p:cNvPr>
          <p:cNvSpPr>
            <a:spLocks noGrp="1"/>
          </p:cNvSpPr>
          <p:nvPr>
            <p:ph type="title"/>
          </p:nvPr>
        </p:nvSpPr>
        <p:spPr/>
        <p:txBody>
          <a:bodyPr>
            <a:normAutofit/>
          </a:bodyPr>
          <a:lstStyle/>
          <a:p>
            <a:r>
              <a:rPr kumimoji="1" lang="ja-JP" altLang="en-US" sz="4400" b="1" dirty="0"/>
              <a:t> インボイス制度下における商取引の原則</a:t>
            </a:r>
          </a:p>
        </p:txBody>
      </p:sp>
      <p:sp>
        <p:nvSpPr>
          <p:cNvPr id="3" name="テキスト プレースホルダー 2">
            <a:extLst>
              <a:ext uri="{FF2B5EF4-FFF2-40B4-BE49-F238E27FC236}">
                <a16:creationId xmlns:a16="http://schemas.microsoft.com/office/drawing/2014/main" id="{DA25BBF0-FBDC-6C78-B606-1760527C3D71}"/>
              </a:ext>
            </a:extLst>
          </p:cNvPr>
          <p:cNvSpPr>
            <a:spLocks noGrp="1"/>
          </p:cNvSpPr>
          <p:nvPr>
            <p:ph type="body" idx="1"/>
          </p:nvPr>
        </p:nvSpPr>
        <p:spPr/>
        <p:txBody>
          <a:bodyPr>
            <a:normAutofit/>
          </a:bodyPr>
          <a:lstStyle/>
          <a:p>
            <a:r>
              <a:rPr lang="ja-JP" altLang="en-US" sz="2800" b="1" dirty="0"/>
              <a:t>売手側</a:t>
            </a:r>
            <a:endParaRPr kumimoji="1" lang="ja-JP" altLang="en-US" sz="2800" b="1" dirty="0"/>
          </a:p>
        </p:txBody>
      </p:sp>
      <p:sp>
        <p:nvSpPr>
          <p:cNvPr id="4" name="コンテンツ プレースホルダー 3">
            <a:extLst>
              <a:ext uri="{FF2B5EF4-FFF2-40B4-BE49-F238E27FC236}">
                <a16:creationId xmlns:a16="http://schemas.microsoft.com/office/drawing/2014/main" id="{2CCE9C0D-8DB4-5BD4-37FE-50489DB7D5E6}"/>
              </a:ext>
            </a:extLst>
          </p:cNvPr>
          <p:cNvSpPr>
            <a:spLocks noGrp="1"/>
          </p:cNvSpPr>
          <p:nvPr>
            <p:ph sz="half" idx="2"/>
          </p:nvPr>
        </p:nvSpPr>
        <p:spPr/>
        <p:txBody>
          <a:bodyPr/>
          <a:lstStyle/>
          <a:p>
            <a:r>
              <a:rPr lang="ja-JP" altLang="en-US" dirty="0"/>
              <a:t>売手</a:t>
            </a:r>
            <a:r>
              <a:rPr lang="ja-JP" altLang="en-US" dirty="0">
                <a:solidFill>
                  <a:srgbClr val="FF0000"/>
                </a:solidFill>
              </a:rPr>
              <a:t>（登録事業者に限る）</a:t>
            </a:r>
            <a:r>
              <a:rPr lang="ja-JP" altLang="en-US" dirty="0"/>
              <a:t>は買手</a:t>
            </a:r>
            <a:r>
              <a:rPr lang="ja-JP" altLang="en-US" dirty="0">
                <a:solidFill>
                  <a:srgbClr val="FF0000"/>
                </a:solidFill>
              </a:rPr>
              <a:t>（課税事業者に限る）</a:t>
            </a:r>
            <a:r>
              <a:rPr lang="ja-JP" altLang="en-US" dirty="0"/>
              <a:t>から求められたときは</a:t>
            </a:r>
            <a:r>
              <a:rPr kumimoji="1" lang="ja-JP" altLang="en-US" dirty="0"/>
              <a:t>インボイスを交付しなければならない</a:t>
            </a:r>
            <a:endParaRPr kumimoji="1" lang="en-US" altLang="ja-JP" dirty="0"/>
          </a:p>
          <a:p>
            <a:endParaRPr kumimoji="1" lang="en-US" altLang="ja-JP" dirty="0"/>
          </a:p>
          <a:p>
            <a:r>
              <a:rPr lang="ja-JP" altLang="en-US" dirty="0"/>
              <a:t>交付したインボイスの写しを保存しなければならない</a:t>
            </a:r>
            <a:endParaRPr kumimoji="1" lang="ja-JP" altLang="en-US" dirty="0"/>
          </a:p>
        </p:txBody>
      </p:sp>
      <p:sp>
        <p:nvSpPr>
          <p:cNvPr id="5" name="テキスト プレースホルダー 4">
            <a:extLst>
              <a:ext uri="{FF2B5EF4-FFF2-40B4-BE49-F238E27FC236}">
                <a16:creationId xmlns:a16="http://schemas.microsoft.com/office/drawing/2014/main" id="{00A3502C-A1AF-C7AE-1A2D-8A570F0A6FBD}"/>
              </a:ext>
            </a:extLst>
          </p:cNvPr>
          <p:cNvSpPr>
            <a:spLocks noGrp="1"/>
          </p:cNvSpPr>
          <p:nvPr>
            <p:ph type="body" sz="quarter" idx="3"/>
          </p:nvPr>
        </p:nvSpPr>
        <p:spPr/>
        <p:txBody>
          <a:bodyPr>
            <a:normAutofit/>
          </a:bodyPr>
          <a:lstStyle/>
          <a:p>
            <a:r>
              <a:rPr kumimoji="1" lang="ja-JP" altLang="en-US" sz="2800" b="1" dirty="0"/>
              <a:t>買手側</a:t>
            </a:r>
          </a:p>
        </p:txBody>
      </p:sp>
      <p:sp>
        <p:nvSpPr>
          <p:cNvPr id="6" name="コンテンツ プレースホルダー 5">
            <a:extLst>
              <a:ext uri="{FF2B5EF4-FFF2-40B4-BE49-F238E27FC236}">
                <a16:creationId xmlns:a16="http://schemas.microsoft.com/office/drawing/2014/main" id="{A66FB63A-CD01-D961-6231-F3624EB222AE}"/>
              </a:ext>
            </a:extLst>
          </p:cNvPr>
          <p:cNvSpPr>
            <a:spLocks noGrp="1"/>
          </p:cNvSpPr>
          <p:nvPr>
            <p:ph sz="quarter" idx="4"/>
          </p:nvPr>
        </p:nvSpPr>
        <p:spPr/>
        <p:txBody>
          <a:bodyPr/>
          <a:lstStyle/>
          <a:p>
            <a:r>
              <a:rPr kumimoji="1" lang="ja-JP" altLang="en-US" dirty="0"/>
              <a:t>消費税の仕入税額控除を受けるにはインボイスを保存しなければならない</a:t>
            </a:r>
            <a:endParaRPr kumimoji="1" lang="en-US" altLang="ja-JP" dirty="0"/>
          </a:p>
          <a:p>
            <a:endParaRPr kumimoji="1" lang="en-US" altLang="ja-JP" dirty="0"/>
          </a:p>
        </p:txBody>
      </p:sp>
      <p:sp>
        <p:nvSpPr>
          <p:cNvPr id="7" name="フッター プレースホルダー 6">
            <a:extLst>
              <a:ext uri="{FF2B5EF4-FFF2-40B4-BE49-F238E27FC236}">
                <a16:creationId xmlns:a16="http://schemas.microsoft.com/office/drawing/2014/main" id="{96C8B23F-A204-0A45-0E98-6583EAD15F07}"/>
              </a:ext>
            </a:extLst>
          </p:cNvPr>
          <p:cNvSpPr>
            <a:spLocks noGrp="1"/>
          </p:cNvSpPr>
          <p:nvPr>
            <p:ph type="ftr" sz="quarter" idx="11"/>
          </p:nvPr>
        </p:nvSpPr>
        <p:spPr>
          <a:xfrm>
            <a:off x="3715078" y="6510296"/>
            <a:ext cx="4822804" cy="365125"/>
          </a:xfrm>
        </p:spPr>
        <p:txBody>
          <a:bodyPr/>
          <a:lstStyle/>
          <a:p>
            <a:r>
              <a:rPr kumimoji="1" lang="en-US" altLang="ja-JP" dirty="0"/>
              <a:t>copyright© </a:t>
            </a:r>
            <a:r>
              <a:rPr kumimoji="1" lang="ja-JP" altLang="en-US" dirty="0"/>
              <a:t>　税理士法人上杉会計事務所　</a:t>
            </a:r>
            <a:r>
              <a:rPr kumimoji="1" lang="en-US" altLang="ja-JP" dirty="0" err="1"/>
              <a:t>aLL</a:t>
            </a:r>
            <a:r>
              <a:rPr kumimoji="1" lang="en-US" altLang="ja-JP" dirty="0"/>
              <a:t> RIGHTS RESERVED</a:t>
            </a:r>
            <a:endParaRPr kumimoji="1" lang="ja-JP" altLang="en-US" dirty="0"/>
          </a:p>
          <a:p>
            <a:endParaRPr kumimoji="1" lang="ja-JP" altLang="en-US" dirty="0"/>
          </a:p>
        </p:txBody>
      </p:sp>
      <p:sp>
        <p:nvSpPr>
          <p:cNvPr id="8" name="スライド番号プレースホルダー 7">
            <a:extLst>
              <a:ext uri="{FF2B5EF4-FFF2-40B4-BE49-F238E27FC236}">
                <a16:creationId xmlns:a16="http://schemas.microsoft.com/office/drawing/2014/main" id="{C5CBA9B1-4EE7-368B-3B5B-982FAC32F5C4}"/>
              </a:ext>
            </a:extLst>
          </p:cNvPr>
          <p:cNvSpPr>
            <a:spLocks noGrp="1"/>
          </p:cNvSpPr>
          <p:nvPr>
            <p:ph type="sldNum" sz="quarter" idx="12"/>
          </p:nvPr>
        </p:nvSpPr>
        <p:spPr/>
        <p:txBody>
          <a:bodyPr/>
          <a:lstStyle/>
          <a:p>
            <a:fld id="{3B0993AF-2ED5-4804-ABA9-A9CD5A933642}" type="slidenum">
              <a:rPr kumimoji="1" lang="ja-JP" altLang="en-US" smtClean="0"/>
              <a:t>4</a:t>
            </a:fld>
            <a:endParaRPr kumimoji="1" lang="ja-JP" altLang="en-US"/>
          </a:p>
        </p:txBody>
      </p:sp>
      <p:sp>
        <p:nvSpPr>
          <p:cNvPr id="9" name="正方形/長方形 8">
            <a:extLst>
              <a:ext uri="{FF2B5EF4-FFF2-40B4-BE49-F238E27FC236}">
                <a16:creationId xmlns:a16="http://schemas.microsoft.com/office/drawing/2014/main" id="{5245CE83-9450-F6F3-CF30-15802322F009}"/>
              </a:ext>
            </a:extLst>
          </p:cNvPr>
          <p:cNvSpPr/>
          <p:nvPr/>
        </p:nvSpPr>
        <p:spPr>
          <a:xfrm>
            <a:off x="1818943" y="2582334"/>
            <a:ext cx="1975134" cy="337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FE41000-5B34-B94C-9313-2F602FB8DC84}"/>
              </a:ext>
            </a:extLst>
          </p:cNvPr>
          <p:cNvSpPr/>
          <p:nvPr/>
        </p:nvSpPr>
        <p:spPr>
          <a:xfrm>
            <a:off x="4836160" y="2582334"/>
            <a:ext cx="1056640" cy="337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5043658A-6B26-EAAB-2769-04025B06FC7B}"/>
              </a:ext>
            </a:extLst>
          </p:cNvPr>
          <p:cNvSpPr/>
          <p:nvPr/>
        </p:nvSpPr>
        <p:spPr>
          <a:xfrm>
            <a:off x="1036320" y="2919916"/>
            <a:ext cx="1111231" cy="250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1624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12"/>
                                        </p:tgtEl>
                                      </p:cBhvr>
                                    </p:animEffect>
                                    <p:set>
                                      <p:cBhvr>
                                        <p:cTn id="15"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FCC979-BDCC-8572-6B76-74417C1A93B0}"/>
              </a:ext>
            </a:extLst>
          </p:cNvPr>
          <p:cNvSpPr>
            <a:spLocks noGrp="1"/>
          </p:cNvSpPr>
          <p:nvPr>
            <p:ph type="title"/>
          </p:nvPr>
        </p:nvSpPr>
        <p:spPr/>
        <p:txBody>
          <a:bodyPr/>
          <a:lstStyle/>
          <a:p>
            <a:r>
              <a:rPr kumimoji="1" lang="ja-JP" altLang="en-US" dirty="0"/>
              <a:t>消費税の基本的な仕組み</a:t>
            </a:r>
          </a:p>
        </p:txBody>
      </p:sp>
      <p:graphicFrame>
        <p:nvGraphicFramePr>
          <p:cNvPr id="6" name="コンテンツ プレースホルダー 5">
            <a:extLst>
              <a:ext uri="{FF2B5EF4-FFF2-40B4-BE49-F238E27FC236}">
                <a16:creationId xmlns:a16="http://schemas.microsoft.com/office/drawing/2014/main" id="{C1B77C99-9993-8597-3F21-F9CC9AE7A32A}"/>
              </a:ext>
            </a:extLst>
          </p:cNvPr>
          <p:cNvGraphicFramePr>
            <a:graphicFrameLocks noGrp="1"/>
          </p:cNvGraphicFramePr>
          <p:nvPr>
            <p:ph idx="1"/>
            <p:extLst>
              <p:ext uri="{D42A27DB-BD31-4B8C-83A1-F6EECF244321}">
                <p14:modId xmlns:p14="http://schemas.microsoft.com/office/powerpoint/2010/main" val="351396457"/>
              </p:ext>
            </p:extLst>
          </p:nvPr>
        </p:nvGraphicFramePr>
        <p:xfrm>
          <a:off x="979200" y="1734041"/>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フッター プレースホルダー 3">
            <a:extLst>
              <a:ext uri="{FF2B5EF4-FFF2-40B4-BE49-F238E27FC236}">
                <a16:creationId xmlns:a16="http://schemas.microsoft.com/office/drawing/2014/main" id="{7086F227-3BB8-5379-B437-0A8A68FE93E9}"/>
              </a:ext>
            </a:extLst>
          </p:cNvPr>
          <p:cNvSpPr>
            <a:spLocks noGrp="1"/>
          </p:cNvSpPr>
          <p:nvPr>
            <p:ph type="ftr" sz="quarter" idx="11"/>
          </p:nvPr>
        </p:nvSpPr>
        <p:spPr>
          <a:xfrm>
            <a:off x="3568422" y="6432384"/>
            <a:ext cx="4822804" cy="365125"/>
          </a:xfrm>
        </p:spPr>
        <p:txBody>
          <a:bodyPr/>
          <a:lstStyle/>
          <a:p>
            <a:r>
              <a:rPr kumimoji="1" lang="en-US" altLang="ja-JP" dirty="0"/>
              <a:t>copyright© </a:t>
            </a:r>
            <a:r>
              <a:rPr kumimoji="1" lang="ja-JP" altLang="en-US" dirty="0"/>
              <a:t>　税理士法人上杉会計事務所　</a:t>
            </a:r>
            <a:r>
              <a:rPr kumimoji="1" lang="en-US" altLang="ja-JP" dirty="0"/>
              <a:t>all RIGHTS RESERVED </a:t>
            </a:r>
            <a:endParaRPr kumimoji="1" lang="ja-JP" altLang="en-US" dirty="0"/>
          </a:p>
        </p:txBody>
      </p:sp>
      <p:sp>
        <p:nvSpPr>
          <p:cNvPr id="5" name="スライド番号プレースホルダー 4">
            <a:extLst>
              <a:ext uri="{FF2B5EF4-FFF2-40B4-BE49-F238E27FC236}">
                <a16:creationId xmlns:a16="http://schemas.microsoft.com/office/drawing/2014/main" id="{E38FE7BF-BD9B-B633-E240-885B14721D81}"/>
              </a:ext>
            </a:extLst>
          </p:cNvPr>
          <p:cNvSpPr>
            <a:spLocks noGrp="1"/>
          </p:cNvSpPr>
          <p:nvPr>
            <p:ph type="sldNum" sz="quarter" idx="12"/>
          </p:nvPr>
        </p:nvSpPr>
        <p:spPr>
          <a:xfrm>
            <a:off x="9843655" y="6388834"/>
            <a:ext cx="1312025" cy="365125"/>
          </a:xfrm>
        </p:spPr>
        <p:txBody>
          <a:bodyPr/>
          <a:lstStyle/>
          <a:p>
            <a:fld id="{3B0993AF-2ED5-4804-ABA9-A9CD5A933642}" type="slidenum">
              <a:rPr kumimoji="1" lang="ja-JP" altLang="en-US" smtClean="0"/>
              <a:t>5</a:t>
            </a:fld>
            <a:endParaRPr kumimoji="1" lang="ja-JP" altLang="en-US"/>
          </a:p>
        </p:txBody>
      </p:sp>
      <p:sp>
        <p:nvSpPr>
          <p:cNvPr id="8" name="矢印: 上 7">
            <a:extLst>
              <a:ext uri="{FF2B5EF4-FFF2-40B4-BE49-F238E27FC236}">
                <a16:creationId xmlns:a16="http://schemas.microsoft.com/office/drawing/2014/main" id="{13D597C0-072F-C5AA-26CC-79C1070911B4}"/>
              </a:ext>
            </a:extLst>
          </p:cNvPr>
          <p:cNvSpPr/>
          <p:nvPr/>
        </p:nvSpPr>
        <p:spPr>
          <a:xfrm>
            <a:off x="2864426" y="3316777"/>
            <a:ext cx="394856" cy="58879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上 8">
            <a:extLst>
              <a:ext uri="{FF2B5EF4-FFF2-40B4-BE49-F238E27FC236}">
                <a16:creationId xmlns:a16="http://schemas.microsoft.com/office/drawing/2014/main" id="{D7B08F99-8315-57DE-FA13-C63E97A66A48}"/>
              </a:ext>
            </a:extLst>
          </p:cNvPr>
          <p:cNvSpPr/>
          <p:nvPr/>
        </p:nvSpPr>
        <p:spPr>
          <a:xfrm>
            <a:off x="8717975" y="3316777"/>
            <a:ext cx="394856" cy="58879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上 9">
            <a:extLst>
              <a:ext uri="{FF2B5EF4-FFF2-40B4-BE49-F238E27FC236}">
                <a16:creationId xmlns:a16="http://schemas.microsoft.com/office/drawing/2014/main" id="{4C422C3D-A8CB-4445-AD97-668B674E1BFF}"/>
              </a:ext>
            </a:extLst>
          </p:cNvPr>
          <p:cNvSpPr/>
          <p:nvPr/>
        </p:nvSpPr>
        <p:spPr>
          <a:xfrm>
            <a:off x="5821363" y="3310940"/>
            <a:ext cx="394856" cy="58879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E693C69-55FA-CC18-54D8-E59EB2DB1EEC}"/>
              </a:ext>
            </a:extLst>
          </p:cNvPr>
          <p:cNvSpPr txBox="1"/>
          <p:nvPr/>
        </p:nvSpPr>
        <p:spPr>
          <a:xfrm>
            <a:off x="2431539" y="3889149"/>
            <a:ext cx="1191352" cy="461665"/>
          </a:xfrm>
          <a:prstGeom prst="rect">
            <a:avLst/>
          </a:prstGeom>
          <a:noFill/>
        </p:spPr>
        <p:txBody>
          <a:bodyPr wrap="none" rtlCol="0">
            <a:spAutoFit/>
          </a:bodyPr>
          <a:lstStyle/>
          <a:p>
            <a:r>
              <a:rPr kumimoji="1" lang="en-US" altLang="ja-JP" sz="2400" dirty="0"/>
              <a:t>6,000</a:t>
            </a:r>
            <a:r>
              <a:rPr kumimoji="1" lang="ja-JP" altLang="en-US" sz="2400" dirty="0"/>
              <a:t>円</a:t>
            </a:r>
          </a:p>
        </p:txBody>
      </p:sp>
      <p:sp>
        <p:nvSpPr>
          <p:cNvPr id="12" name="テキスト ボックス 11">
            <a:extLst>
              <a:ext uri="{FF2B5EF4-FFF2-40B4-BE49-F238E27FC236}">
                <a16:creationId xmlns:a16="http://schemas.microsoft.com/office/drawing/2014/main" id="{B8C21F93-9ADF-672B-513A-02AE8009707E}"/>
              </a:ext>
            </a:extLst>
          </p:cNvPr>
          <p:cNvSpPr txBox="1"/>
          <p:nvPr/>
        </p:nvSpPr>
        <p:spPr>
          <a:xfrm>
            <a:off x="8391226" y="3889149"/>
            <a:ext cx="1346844" cy="461665"/>
          </a:xfrm>
          <a:prstGeom prst="rect">
            <a:avLst/>
          </a:prstGeom>
          <a:noFill/>
        </p:spPr>
        <p:txBody>
          <a:bodyPr wrap="none" rtlCol="0">
            <a:spAutoFit/>
          </a:bodyPr>
          <a:lstStyle/>
          <a:p>
            <a:r>
              <a:rPr kumimoji="1" lang="en-US" altLang="ja-JP" sz="2400" dirty="0"/>
              <a:t>10,000</a:t>
            </a:r>
            <a:r>
              <a:rPr kumimoji="1" lang="ja-JP" altLang="en-US" sz="2400" dirty="0"/>
              <a:t>円</a:t>
            </a:r>
          </a:p>
        </p:txBody>
      </p:sp>
      <p:sp>
        <p:nvSpPr>
          <p:cNvPr id="13" name="テキスト ボックス 12">
            <a:extLst>
              <a:ext uri="{FF2B5EF4-FFF2-40B4-BE49-F238E27FC236}">
                <a16:creationId xmlns:a16="http://schemas.microsoft.com/office/drawing/2014/main" id="{06B73EB2-1700-904F-4802-F12D0FE45974}"/>
              </a:ext>
            </a:extLst>
          </p:cNvPr>
          <p:cNvSpPr txBox="1"/>
          <p:nvPr/>
        </p:nvSpPr>
        <p:spPr>
          <a:xfrm>
            <a:off x="5423115" y="3889149"/>
            <a:ext cx="1191352" cy="461665"/>
          </a:xfrm>
          <a:prstGeom prst="rect">
            <a:avLst/>
          </a:prstGeom>
          <a:noFill/>
        </p:spPr>
        <p:txBody>
          <a:bodyPr wrap="none" rtlCol="0">
            <a:spAutoFit/>
          </a:bodyPr>
          <a:lstStyle/>
          <a:p>
            <a:r>
              <a:rPr kumimoji="1" lang="en-US" altLang="ja-JP" sz="2400" dirty="0"/>
              <a:t>7,000</a:t>
            </a:r>
            <a:r>
              <a:rPr kumimoji="1" lang="ja-JP" altLang="en-US" sz="2400" dirty="0"/>
              <a:t>円</a:t>
            </a:r>
          </a:p>
        </p:txBody>
      </p:sp>
      <p:sp>
        <p:nvSpPr>
          <p:cNvPr id="14" name="テキスト ボックス 13">
            <a:extLst>
              <a:ext uri="{FF2B5EF4-FFF2-40B4-BE49-F238E27FC236}">
                <a16:creationId xmlns:a16="http://schemas.microsoft.com/office/drawing/2014/main" id="{646B583C-06EA-2F3B-AF33-45379F66D44B}"/>
              </a:ext>
            </a:extLst>
          </p:cNvPr>
          <p:cNvSpPr txBox="1"/>
          <p:nvPr/>
        </p:nvSpPr>
        <p:spPr>
          <a:xfrm>
            <a:off x="2407904" y="2151711"/>
            <a:ext cx="1574470" cy="830997"/>
          </a:xfrm>
          <a:prstGeom prst="rect">
            <a:avLst/>
          </a:prstGeom>
          <a:noFill/>
        </p:spPr>
        <p:txBody>
          <a:bodyPr wrap="none" rtlCol="0">
            <a:spAutoFit/>
          </a:bodyPr>
          <a:lstStyle/>
          <a:p>
            <a:r>
              <a:rPr kumimoji="1" lang="ja-JP" altLang="en-US" sz="2400" dirty="0"/>
              <a:t>消費税</a:t>
            </a:r>
            <a:endParaRPr kumimoji="1" lang="en-US" altLang="ja-JP" sz="2400" dirty="0"/>
          </a:p>
          <a:p>
            <a:r>
              <a:rPr kumimoji="1" lang="en-US" altLang="ja-JP" sz="2400" dirty="0">
                <a:solidFill>
                  <a:srgbClr val="FF0000"/>
                </a:solidFill>
              </a:rPr>
              <a:t>600</a:t>
            </a:r>
            <a:r>
              <a:rPr kumimoji="1" lang="ja-JP" altLang="en-US" sz="2400" dirty="0">
                <a:solidFill>
                  <a:srgbClr val="FF0000"/>
                </a:solidFill>
              </a:rPr>
              <a:t>円</a:t>
            </a:r>
            <a:r>
              <a:rPr kumimoji="1" lang="ja-JP" altLang="en-US" sz="2400" dirty="0"/>
              <a:t>納税</a:t>
            </a:r>
          </a:p>
        </p:txBody>
      </p:sp>
      <p:sp>
        <p:nvSpPr>
          <p:cNvPr id="15" name="テキスト ボックス 14">
            <a:extLst>
              <a:ext uri="{FF2B5EF4-FFF2-40B4-BE49-F238E27FC236}">
                <a16:creationId xmlns:a16="http://schemas.microsoft.com/office/drawing/2014/main" id="{39E3502F-B256-8E02-91F4-8034D024A8CE}"/>
              </a:ext>
            </a:extLst>
          </p:cNvPr>
          <p:cNvSpPr txBox="1"/>
          <p:nvPr/>
        </p:nvSpPr>
        <p:spPr>
          <a:xfrm>
            <a:off x="8093658" y="2151712"/>
            <a:ext cx="2273379" cy="1200329"/>
          </a:xfrm>
          <a:prstGeom prst="rect">
            <a:avLst/>
          </a:prstGeom>
          <a:noFill/>
        </p:spPr>
        <p:txBody>
          <a:bodyPr wrap="none" rtlCol="0">
            <a:spAutoFit/>
          </a:bodyPr>
          <a:lstStyle/>
          <a:p>
            <a:r>
              <a:rPr kumimoji="1" lang="ja-JP" altLang="en-US" sz="2400" dirty="0"/>
              <a:t>消費税</a:t>
            </a:r>
            <a:endParaRPr kumimoji="1" lang="en-US" altLang="ja-JP" sz="2400" dirty="0"/>
          </a:p>
          <a:p>
            <a:r>
              <a:rPr kumimoji="1" lang="en-US" altLang="ja-JP" sz="2400" dirty="0"/>
              <a:t>1,000</a:t>
            </a:r>
            <a:r>
              <a:rPr kumimoji="1" lang="ja-JP" altLang="en-US" sz="2400" dirty="0"/>
              <a:t>円</a:t>
            </a:r>
            <a:r>
              <a:rPr kumimoji="1" lang="ja-JP" altLang="en-US" sz="2400" dirty="0">
                <a:solidFill>
                  <a:schemeClr val="accent2"/>
                </a:solidFill>
              </a:rPr>
              <a:t>－</a:t>
            </a:r>
            <a:r>
              <a:rPr kumimoji="1" lang="en-US" altLang="ja-JP" sz="2400" dirty="0">
                <a:solidFill>
                  <a:schemeClr val="accent2"/>
                </a:solidFill>
              </a:rPr>
              <a:t>700</a:t>
            </a:r>
            <a:r>
              <a:rPr kumimoji="1" lang="ja-JP" altLang="en-US" sz="2400" dirty="0">
                <a:solidFill>
                  <a:schemeClr val="accent2"/>
                </a:solidFill>
              </a:rPr>
              <a:t>円</a:t>
            </a:r>
            <a:endParaRPr kumimoji="1" lang="en-US" altLang="ja-JP" sz="2400" dirty="0">
              <a:solidFill>
                <a:schemeClr val="accent2"/>
              </a:solidFill>
            </a:endParaRPr>
          </a:p>
          <a:p>
            <a:r>
              <a:rPr kumimoji="1" lang="en-US" altLang="ja-JP" sz="2400" dirty="0">
                <a:solidFill>
                  <a:srgbClr val="FF0000"/>
                </a:solidFill>
              </a:rPr>
              <a:t>300</a:t>
            </a:r>
            <a:r>
              <a:rPr kumimoji="1" lang="ja-JP" altLang="en-US" sz="2400" dirty="0">
                <a:solidFill>
                  <a:srgbClr val="FF0000"/>
                </a:solidFill>
              </a:rPr>
              <a:t>円</a:t>
            </a:r>
            <a:r>
              <a:rPr kumimoji="1" lang="ja-JP" altLang="en-US" sz="2400" dirty="0"/>
              <a:t>納税</a:t>
            </a:r>
          </a:p>
        </p:txBody>
      </p:sp>
      <p:sp>
        <p:nvSpPr>
          <p:cNvPr id="16" name="テキスト ボックス 15">
            <a:extLst>
              <a:ext uri="{FF2B5EF4-FFF2-40B4-BE49-F238E27FC236}">
                <a16:creationId xmlns:a16="http://schemas.microsoft.com/office/drawing/2014/main" id="{97851B55-960D-B218-2C63-4B040005833D}"/>
              </a:ext>
            </a:extLst>
          </p:cNvPr>
          <p:cNvSpPr txBox="1"/>
          <p:nvPr/>
        </p:nvSpPr>
        <p:spPr>
          <a:xfrm>
            <a:off x="5136721" y="2151711"/>
            <a:ext cx="2040943" cy="1200329"/>
          </a:xfrm>
          <a:prstGeom prst="rect">
            <a:avLst/>
          </a:prstGeom>
          <a:noFill/>
        </p:spPr>
        <p:txBody>
          <a:bodyPr wrap="none" rtlCol="0">
            <a:spAutoFit/>
          </a:bodyPr>
          <a:lstStyle/>
          <a:p>
            <a:r>
              <a:rPr kumimoji="1" lang="ja-JP" altLang="en-US" sz="2400" dirty="0"/>
              <a:t>消費税</a:t>
            </a:r>
            <a:endParaRPr kumimoji="1" lang="en-US" altLang="ja-JP" sz="2400" dirty="0"/>
          </a:p>
          <a:p>
            <a:r>
              <a:rPr kumimoji="1" lang="en-US" altLang="ja-JP" sz="2400" dirty="0"/>
              <a:t>700</a:t>
            </a:r>
            <a:r>
              <a:rPr kumimoji="1" lang="ja-JP" altLang="en-US" sz="2400" dirty="0"/>
              <a:t>円</a:t>
            </a:r>
            <a:r>
              <a:rPr kumimoji="1" lang="ja-JP" altLang="en-US" sz="2400" dirty="0">
                <a:solidFill>
                  <a:schemeClr val="accent2"/>
                </a:solidFill>
              </a:rPr>
              <a:t>－</a:t>
            </a:r>
            <a:r>
              <a:rPr kumimoji="1" lang="en-US" altLang="ja-JP" sz="2400" dirty="0">
                <a:solidFill>
                  <a:schemeClr val="accent2"/>
                </a:solidFill>
              </a:rPr>
              <a:t>600</a:t>
            </a:r>
            <a:r>
              <a:rPr kumimoji="1" lang="ja-JP" altLang="en-US" sz="2400" dirty="0">
                <a:solidFill>
                  <a:schemeClr val="accent2"/>
                </a:solidFill>
              </a:rPr>
              <a:t>円</a:t>
            </a:r>
            <a:endParaRPr kumimoji="1" lang="en-US" altLang="ja-JP" sz="2400" dirty="0">
              <a:solidFill>
                <a:schemeClr val="accent2"/>
              </a:solidFill>
            </a:endParaRPr>
          </a:p>
          <a:p>
            <a:r>
              <a:rPr kumimoji="1" lang="ja-JP" altLang="en-US" sz="2400" dirty="0">
                <a:solidFill>
                  <a:srgbClr val="FF0000"/>
                </a:solidFill>
              </a:rPr>
              <a:t>＝</a:t>
            </a:r>
            <a:r>
              <a:rPr kumimoji="1" lang="en-US" altLang="ja-JP" sz="2400" dirty="0">
                <a:solidFill>
                  <a:srgbClr val="FF0000"/>
                </a:solidFill>
              </a:rPr>
              <a:t>100</a:t>
            </a:r>
            <a:r>
              <a:rPr kumimoji="1" lang="ja-JP" altLang="en-US" sz="2400" dirty="0">
                <a:solidFill>
                  <a:srgbClr val="FF0000"/>
                </a:solidFill>
              </a:rPr>
              <a:t>円</a:t>
            </a:r>
            <a:r>
              <a:rPr kumimoji="1" lang="ja-JP" altLang="en-US" sz="2400" dirty="0"/>
              <a:t>納税</a:t>
            </a:r>
          </a:p>
        </p:txBody>
      </p:sp>
      <p:sp>
        <p:nvSpPr>
          <p:cNvPr id="29" name="テキスト ボックス 28">
            <a:extLst>
              <a:ext uri="{FF2B5EF4-FFF2-40B4-BE49-F238E27FC236}">
                <a16:creationId xmlns:a16="http://schemas.microsoft.com/office/drawing/2014/main" id="{021B86D8-F818-4E12-39AC-9CE099BCF740}"/>
              </a:ext>
            </a:extLst>
          </p:cNvPr>
          <p:cNvSpPr txBox="1"/>
          <p:nvPr/>
        </p:nvSpPr>
        <p:spPr>
          <a:xfrm>
            <a:off x="10032072" y="5120641"/>
            <a:ext cx="1806905" cy="830997"/>
          </a:xfrm>
          <a:prstGeom prst="rect">
            <a:avLst/>
          </a:prstGeom>
          <a:noFill/>
        </p:spPr>
        <p:txBody>
          <a:bodyPr wrap="none" rtlCol="0">
            <a:spAutoFit/>
          </a:bodyPr>
          <a:lstStyle/>
          <a:p>
            <a:r>
              <a:rPr kumimoji="1" lang="ja-JP" altLang="en-US" sz="2400" dirty="0"/>
              <a:t>消費税</a:t>
            </a:r>
            <a:endParaRPr kumimoji="1" lang="en-US" altLang="ja-JP" sz="2400" dirty="0"/>
          </a:p>
          <a:p>
            <a:r>
              <a:rPr kumimoji="1" lang="en-US" altLang="ja-JP" sz="2400" dirty="0">
                <a:solidFill>
                  <a:srgbClr val="00B050"/>
                </a:solidFill>
              </a:rPr>
              <a:t>1,000</a:t>
            </a:r>
            <a:r>
              <a:rPr kumimoji="1" lang="ja-JP" altLang="en-US" sz="2400" dirty="0">
                <a:solidFill>
                  <a:srgbClr val="00B050"/>
                </a:solidFill>
              </a:rPr>
              <a:t>円</a:t>
            </a:r>
            <a:r>
              <a:rPr kumimoji="1" lang="ja-JP" altLang="en-US" sz="2400" dirty="0"/>
              <a:t>負担</a:t>
            </a:r>
          </a:p>
        </p:txBody>
      </p:sp>
      <p:sp>
        <p:nvSpPr>
          <p:cNvPr id="30" name="テキスト ボックス 29">
            <a:extLst>
              <a:ext uri="{FF2B5EF4-FFF2-40B4-BE49-F238E27FC236}">
                <a16:creationId xmlns:a16="http://schemas.microsoft.com/office/drawing/2014/main" id="{2F4A98C9-688D-0AFC-9C96-FC726E2EEE17}"/>
              </a:ext>
            </a:extLst>
          </p:cNvPr>
          <p:cNvSpPr txBox="1"/>
          <p:nvPr/>
        </p:nvSpPr>
        <p:spPr>
          <a:xfrm>
            <a:off x="2438216" y="5489973"/>
            <a:ext cx="7038293" cy="461665"/>
          </a:xfrm>
          <a:prstGeom prst="rect">
            <a:avLst/>
          </a:prstGeom>
          <a:noFill/>
        </p:spPr>
        <p:txBody>
          <a:bodyPr wrap="square" rtlCol="0">
            <a:spAutoFit/>
          </a:bodyPr>
          <a:lstStyle/>
          <a:p>
            <a:r>
              <a:rPr kumimoji="1" lang="en-US" altLang="ja-JP" sz="2400" dirty="0">
                <a:solidFill>
                  <a:srgbClr val="FF0000"/>
                </a:solidFill>
              </a:rPr>
              <a:t>600</a:t>
            </a:r>
            <a:r>
              <a:rPr kumimoji="1" lang="ja-JP" altLang="en-US" sz="2400" dirty="0">
                <a:solidFill>
                  <a:srgbClr val="FF0000"/>
                </a:solidFill>
              </a:rPr>
              <a:t>円　　　　　</a:t>
            </a:r>
            <a:r>
              <a:rPr kumimoji="1" lang="ja-JP" altLang="en-US" sz="2400" dirty="0"/>
              <a:t>＋　　　　　</a:t>
            </a:r>
            <a:r>
              <a:rPr kumimoji="1" lang="en-US" altLang="ja-JP" sz="2400" dirty="0">
                <a:solidFill>
                  <a:srgbClr val="FF0000"/>
                </a:solidFill>
              </a:rPr>
              <a:t>100</a:t>
            </a:r>
            <a:r>
              <a:rPr kumimoji="1" lang="ja-JP" altLang="en-US" sz="2400" dirty="0">
                <a:solidFill>
                  <a:srgbClr val="FF0000"/>
                </a:solidFill>
              </a:rPr>
              <a:t>円　　　　</a:t>
            </a:r>
            <a:r>
              <a:rPr kumimoji="1" lang="ja-JP" altLang="en-US" sz="2400" dirty="0"/>
              <a:t>＋　　　　　</a:t>
            </a:r>
            <a:r>
              <a:rPr kumimoji="1" lang="en-US" altLang="ja-JP" sz="2400" dirty="0">
                <a:solidFill>
                  <a:srgbClr val="FF0000"/>
                </a:solidFill>
              </a:rPr>
              <a:t>300</a:t>
            </a:r>
            <a:r>
              <a:rPr kumimoji="1" lang="ja-JP" altLang="en-US" sz="2400" dirty="0">
                <a:solidFill>
                  <a:srgbClr val="FF0000"/>
                </a:solidFill>
              </a:rPr>
              <a:t>円</a:t>
            </a:r>
          </a:p>
        </p:txBody>
      </p:sp>
      <p:sp>
        <p:nvSpPr>
          <p:cNvPr id="31" name="テキスト ボックス 30">
            <a:extLst>
              <a:ext uri="{FF2B5EF4-FFF2-40B4-BE49-F238E27FC236}">
                <a16:creationId xmlns:a16="http://schemas.microsoft.com/office/drawing/2014/main" id="{9FF669C1-E491-2F87-691D-6F3C7EE8971F}"/>
              </a:ext>
            </a:extLst>
          </p:cNvPr>
          <p:cNvSpPr txBox="1"/>
          <p:nvPr/>
        </p:nvSpPr>
        <p:spPr>
          <a:xfrm>
            <a:off x="9518832" y="5518802"/>
            <a:ext cx="415498" cy="369332"/>
          </a:xfrm>
          <a:prstGeom prst="rect">
            <a:avLst/>
          </a:prstGeom>
          <a:noFill/>
        </p:spPr>
        <p:txBody>
          <a:bodyPr wrap="none" rtlCol="0">
            <a:spAutoFit/>
          </a:bodyPr>
          <a:lstStyle/>
          <a:p>
            <a:r>
              <a:rPr kumimoji="1" lang="ja-JP" altLang="en-US" dirty="0"/>
              <a:t>＝</a:t>
            </a:r>
          </a:p>
        </p:txBody>
      </p:sp>
      <p:sp>
        <p:nvSpPr>
          <p:cNvPr id="32" name="正方形/長方形 31">
            <a:extLst>
              <a:ext uri="{FF2B5EF4-FFF2-40B4-BE49-F238E27FC236}">
                <a16:creationId xmlns:a16="http://schemas.microsoft.com/office/drawing/2014/main" id="{B558EF03-3ECF-DB11-4F1E-D88837EA27CF}"/>
              </a:ext>
            </a:extLst>
          </p:cNvPr>
          <p:cNvSpPr/>
          <p:nvPr/>
        </p:nvSpPr>
        <p:spPr>
          <a:xfrm>
            <a:off x="6018791" y="2566926"/>
            <a:ext cx="1030003" cy="46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1BE0F543-73C3-0EE2-E1DF-5580927A3278}"/>
              </a:ext>
            </a:extLst>
          </p:cNvPr>
          <p:cNvSpPr/>
          <p:nvPr/>
        </p:nvSpPr>
        <p:spPr>
          <a:xfrm>
            <a:off x="5068445" y="2896589"/>
            <a:ext cx="1900692" cy="3604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EBF50334-9EBE-C3B5-5B43-619A967B3319}"/>
              </a:ext>
            </a:extLst>
          </p:cNvPr>
          <p:cNvSpPr/>
          <p:nvPr/>
        </p:nvSpPr>
        <p:spPr>
          <a:xfrm>
            <a:off x="9215113" y="2617084"/>
            <a:ext cx="1210964" cy="46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386C3C6C-B660-43E6-648F-30441CDED69F}"/>
              </a:ext>
            </a:extLst>
          </p:cNvPr>
          <p:cNvSpPr/>
          <p:nvPr/>
        </p:nvSpPr>
        <p:spPr>
          <a:xfrm>
            <a:off x="8173315" y="2926814"/>
            <a:ext cx="2342411" cy="3604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13E525D4-C165-A507-E35D-E63C3F5849D7}"/>
              </a:ext>
            </a:extLst>
          </p:cNvPr>
          <p:cNvSpPr/>
          <p:nvPr/>
        </p:nvSpPr>
        <p:spPr>
          <a:xfrm>
            <a:off x="2446516" y="5563309"/>
            <a:ext cx="6974574" cy="3604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52F4AB0D-C3A7-FFF8-03C3-9F21F951A342}"/>
              </a:ext>
            </a:extLst>
          </p:cNvPr>
          <p:cNvSpPr/>
          <p:nvPr/>
        </p:nvSpPr>
        <p:spPr>
          <a:xfrm>
            <a:off x="9575501" y="5612662"/>
            <a:ext cx="407700" cy="3176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8A8CFDFC-D2B6-AA2D-942E-335E448AC83F}"/>
              </a:ext>
            </a:extLst>
          </p:cNvPr>
          <p:cNvGrpSpPr/>
          <p:nvPr/>
        </p:nvGrpSpPr>
        <p:grpSpPr>
          <a:xfrm>
            <a:off x="6502014" y="1833081"/>
            <a:ext cx="4433510" cy="461665"/>
            <a:chOff x="6502014" y="1833081"/>
            <a:chExt cx="4433510" cy="461665"/>
          </a:xfrm>
        </p:grpSpPr>
        <p:sp>
          <p:nvSpPr>
            <p:cNvPr id="3" name="吹き出し: 四角形 2">
              <a:extLst>
                <a:ext uri="{FF2B5EF4-FFF2-40B4-BE49-F238E27FC236}">
                  <a16:creationId xmlns:a16="http://schemas.microsoft.com/office/drawing/2014/main" id="{669B47B7-6CD7-71AE-DC4F-7AF1EC087872}"/>
                </a:ext>
              </a:extLst>
            </p:cNvPr>
            <p:cNvSpPr/>
            <p:nvPr/>
          </p:nvSpPr>
          <p:spPr>
            <a:xfrm>
              <a:off x="6502014" y="1833081"/>
              <a:ext cx="1510613" cy="451145"/>
            </a:xfrm>
            <a:prstGeom prst="wedgeRectCallout">
              <a:avLst>
                <a:gd name="adj1" fmla="val -37493"/>
                <a:gd name="adj2" fmla="val 1170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仕入税額控除</a:t>
              </a:r>
            </a:p>
          </p:txBody>
        </p:sp>
        <p:sp>
          <p:nvSpPr>
            <p:cNvPr id="7" name="吹き出し: 四角形 6">
              <a:extLst>
                <a:ext uri="{FF2B5EF4-FFF2-40B4-BE49-F238E27FC236}">
                  <a16:creationId xmlns:a16="http://schemas.microsoft.com/office/drawing/2014/main" id="{7D0D8BEB-2A52-D0C6-2C8C-39A8C5F3014E}"/>
                </a:ext>
              </a:extLst>
            </p:cNvPr>
            <p:cNvSpPr/>
            <p:nvPr/>
          </p:nvSpPr>
          <p:spPr>
            <a:xfrm>
              <a:off x="9424911" y="1843601"/>
              <a:ext cx="1510613" cy="451145"/>
            </a:xfrm>
            <a:prstGeom prst="wedgeRectCallout">
              <a:avLst>
                <a:gd name="adj1" fmla="val -37493"/>
                <a:gd name="adj2" fmla="val 1170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仕入税額控除</a:t>
              </a:r>
            </a:p>
          </p:txBody>
        </p:sp>
      </p:grpSp>
    </p:spTree>
    <p:extLst>
      <p:ext uri="{BB962C8B-B14F-4D97-AF65-F5344CB8AC3E}">
        <p14:creationId xmlns:p14="http://schemas.microsoft.com/office/powerpoint/2010/main" val="117362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40"/>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P spid="14" grpId="0"/>
      <p:bldP spid="15" grpId="0"/>
      <p:bldP spid="16" grpId="0"/>
      <p:bldP spid="29" grpId="0"/>
      <p:bldP spid="32" grpId="0" animBg="1"/>
      <p:bldP spid="33" grpId="0" animBg="1"/>
      <p:bldP spid="35" grpId="0" animBg="1"/>
      <p:bldP spid="36" grpId="0" animBg="1"/>
      <p:bldP spid="40" grpId="0" animBg="1"/>
      <p:bldP spid="43" grpId="0" animBg="1"/>
    </p:bldLst>
  </p:timing>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159</TotalTime>
  <Words>243</Words>
  <Application>Microsoft Office PowerPoint</Application>
  <PresentationFormat>ワイド画面</PresentationFormat>
  <Paragraphs>52</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游ゴシック</vt:lpstr>
      <vt:lpstr>Calibri</vt:lpstr>
      <vt:lpstr>Calibri Light</vt:lpstr>
      <vt:lpstr>レトロスペクト</vt:lpstr>
      <vt:lpstr>インボイスのお悩み 　　　　　ズバリ解消しますセミナー</vt:lpstr>
      <vt:lpstr>インボイス  とは</vt:lpstr>
      <vt:lpstr>インボイス制度  とは</vt:lpstr>
      <vt:lpstr> インボイス制度下における商取引の原則</vt:lpstr>
      <vt:lpstr>消費税の基本的な仕組み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「日本版インボイス制度」　　 　　　　　　　　導入に備えて</dc:title>
  <dc:creator>Point</dc:creator>
  <cp:lastModifiedBy>U165</cp:lastModifiedBy>
  <cp:revision>28</cp:revision>
  <cp:lastPrinted>2022-07-19T00:16:47Z</cp:lastPrinted>
  <dcterms:created xsi:type="dcterms:W3CDTF">2022-07-13T05:37:14Z</dcterms:created>
  <dcterms:modified xsi:type="dcterms:W3CDTF">2024-08-21T09:49:55Z</dcterms:modified>
</cp:coreProperties>
</file>